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60" r:id="rId5"/>
    <p:sldId id="262" r:id="rId6"/>
    <p:sldId id="263" r:id="rId7"/>
    <p:sldId id="261" r:id="rId8"/>
    <p:sldId id="264" r:id="rId9"/>
    <p:sldId id="265" r:id="rId10"/>
    <p:sldId id="266" r:id="rId11"/>
    <p:sldId id="267" r:id="rId12"/>
    <p:sldId id="268" r:id="rId13"/>
    <p:sldId id="259" r:id="rId14"/>
    <p:sldId id="270" r:id="rId15"/>
    <p:sldId id="272" r:id="rId16"/>
    <p:sldId id="269" r:id="rId17"/>
    <p:sldId id="271" r:id="rId18"/>
    <p:sldId id="280" r:id="rId19"/>
    <p:sldId id="274" r:id="rId20"/>
    <p:sldId id="276" r:id="rId21"/>
    <p:sldId id="275"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66091C-012D-4E04-B2B8-871C88DB52D5}" v="197" dt="2024-10-07T04:58:03.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u DF" userId="f4a8e3b58a1468e4" providerId="LiveId" clId="{BD66091C-012D-4E04-B2B8-871C88DB52D5}"/>
    <pc:docChg chg="undo custSel addSld delSld modSld">
      <pc:chgData name="Arnau DF" userId="f4a8e3b58a1468e4" providerId="LiveId" clId="{BD66091C-012D-4E04-B2B8-871C88DB52D5}" dt="2024-10-07T05:23:57.125" v="1804" actId="20577"/>
      <pc:docMkLst>
        <pc:docMk/>
      </pc:docMkLst>
      <pc:sldChg chg="modSp mod">
        <pc:chgData name="Arnau DF" userId="f4a8e3b58a1468e4" providerId="LiveId" clId="{BD66091C-012D-4E04-B2B8-871C88DB52D5}" dt="2024-10-07T05:23:57.125" v="1804" actId="20577"/>
        <pc:sldMkLst>
          <pc:docMk/>
          <pc:sldMk cId="1126523379" sldId="256"/>
        </pc:sldMkLst>
        <pc:spChg chg="mod">
          <ac:chgData name="Arnau DF" userId="f4a8e3b58a1468e4" providerId="LiveId" clId="{BD66091C-012D-4E04-B2B8-871C88DB52D5}" dt="2024-10-07T05:23:57.125" v="1804" actId="20577"/>
          <ac:spMkLst>
            <pc:docMk/>
            <pc:sldMk cId="1126523379" sldId="256"/>
            <ac:spMk id="3" creationId="{2FF4CB1B-15EA-4FF4-5EE3-C53B19A0A6E2}"/>
          </ac:spMkLst>
        </pc:spChg>
      </pc:sldChg>
      <pc:sldChg chg="del">
        <pc:chgData name="Arnau DF" userId="f4a8e3b58a1468e4" providerId="LiveId" clId="{BD66091C-012D-4E04-B2B8-871C88DB52D5}" dt="2024-10-07T05:06:45.462" v="676" actId="47"/>
        <pc:sldMkLst>
          <pc:docMk/>
          <pc:sldMk cId="3391978741" sldId="273"/>
        </pc:sldMkLst>
      </pc:sldChg>
      <pc:sldChg chg="modSp mod">
        <pc:chgData name="Arnau DF" userId="f4a8e3b58a1468e4" providerId="LiveId" clId="{BD66091C-012D-4E04-B2B8-871C88DB52D5}" dt="2024-10-07T04:14:50.171" v="29" actId="20577"/>
        <pc:sldMkLst>
          <pc:docMk/>
          <pc:sldMk cId="73849218" sldId="274"/>
        </pc:sldMkLst>
        <pc:spChg chg="mod">
          <ac:chgData name="Arnau DF" userId="f4a8e3b58a1468e4" providerId="LiveId" clId="{BD66091C-012D-4E04-B2B8-871C88DB52D5}" dt="2024-10-07T04:14:50.171" v="29" actId="20577"/>
          <ac:spMkLst>
            <pc:docMk/>
            <pc:sldMk cId="73849218" sldId="274"/>
            <ac:spMk id="2" creationId="{8E0FFBF3-E429-CB4E-C7B7-94D0BA801826}"/>
          </ac:spMkLst>
        </pc:spChg>
      </pc:sldChg>
      <pc:sldChg chg="modSp mod">
        <pc:chgData name="Arnau DF" userId="f4a8e3b58a1468e4" providerId="LiveId" clId="{BD66091C-012D-4E04-B2B8-871C88DB52D5}" dt="2024-10-07T05:09:44.618" v="1089" actId="20577"/>
        <pc:sldMkLst>
          <pc:docMk/>
          <pc:sldMk cId="1199331453" sldId="277"/>
        </pc:sldMkLst>
        <pc:spChg chg="mod">
          <ac:chgData name="Arnau DF" userId="f4a8e3b58a1468e4" providerId="LiveId" clId="{BD66091C-012D-4E04-B2B8-871C88DB52D5}" dt="2024-10-07T05:09:44.618" v="1089" actId="20577"/>
          <ac:spMkLst>
            <pc:docMk/>
            <pc:sldMk cId="1199331453" sldId="277"/>
            <ac:spMk id="3" creationId="{A1517720-1C82-3C25-F9A7-27B6134CCB63}"/>
          </ac:spMkLst>
        </pc:spChg>
      </pc:sldChg>
      <pc:sldChg chg="addSp delSp modSp new mod">
        <pc:chgData name="Arnau DF" userId="f4a8e3b58a1468e4" providerId="LiveId" clId="{BD66091C-012D-4E04-B2B8-871C88DB52D5}" dt="2024-10-07T04:42:12.671" v="374" actId="1076"/>
        <pc:sldMkLst>
          <pc:docMk/>
          <pc:sldMk cId="1866634709" sldId="278"/>
        </pc:sldMkLst>
        <pc:spChg chg="mod">
          <ac:chgData name="Arnau DF" userId="f4a8e3b58a1468e4" providerId="LiveId" clId="{BD66091C-012D-4E04-B2B8-871C88DB52D5}" dt="2024-10-07T04:18:38.639" v="89" actId="1076"/>
          <ac:spMkLst>
            <pc:docMk/>
            <pc:sldMk cId="1866634709" sldId="278"/>
            <ac:spMk id="2" creationId="{828148F2-7DD1-7129-78C1-C0F70B880334}"/>
          </ac:spMkLst>
        </pc:spChg>
        <pc:spChg chg="del">
          <ac:chgData name="Arnau DF" userId="f4a8e3b58a1468e4" providerId="LiveId" clId="{BD66091C-012D-4E04-B2B8-871C88DB52D5}" dt="2024-10-07T04:16:50.422" v="47" actId="478"/>
          <ac:spMkLst>
            <pc:docMk/>
            <pc:sldMk cId="1866634709" sldId="278"/>
            <ac:spMk id="3" creationId="{4FD35C24-7286-DA74-D367-23FF604D8150}"/>
          </ac:spMkLst>
        </pc:spChg>
        <pc:spChg chg="add mod">
          <ac:chgData name="Arnau DF" userId="f4a8e3b58a1468e4" providerId="LiveId" clId="{BD66091C-012D-4E04-B2B8-871C88DB52D5}" dt="2024-10-07T04:38:33.953" v="336" actId="1076"/>
          <ac:spMkLst>
            <pc:docMk/>
            <pc:sldMk cId="1866634709" sldId="278"/>
            <ac:spMk id="4" creationId="{D44B8F12-0C1D-C4B1-A72E-242C0CF584C6}"/>
          </ac:spMkLst>
        </pc:spChg>
        <pc:spChg chg="add mod">
          <ac:chgData name="Arnau DF" userId="f4a8e3b58a1468e4" providerId="LiveId" clId="{BD66091C-012D-4E04-B2B8-871C88DB52D5}" dt="2024-10-07T04:38:33.953" v="336" actId="1076"/>
          <ac:spMkLst>
            <pc:docMk/>
            <pc:sldMk cId="1866634709" sldId="278"/>
            <ac:spMk id="6" creationId="{9DDD6FDB-DD7E-ADD4-C0F5-346DF5A65B1F}"/>
          </ac:spMkLst>
        </pc:spChg>
        <pc:spChg chg="add mod">
          <ac:chgData name="Arnau DF" userId="f4a8e3b58a1468e4" providerId="LiveId" clId="{BD66091C-012D-4E04-B2B8-871C88DB52D5}" dt="2024-10-07T04:39:33.546" v="340" actId="1076"/>
          <ac:spMkLst>
            <pc:docMk/>
            <pc:sldMk cId="1866634709" sldId="278"/>
            <ac:spMk id="8" creationId="{5F86B442-A067-3516-4C59-E7B22D14C53C}"/>
          </ac:spMkLst>
        </pc:spChg>
        <pc:spChg chg="add mod">
          <ac:chgData name="Arnau DF" userId="f4a8e3b58a1468e4" providerId="LiveId" clId="{BD66091C-012D-4E04-B2B8-871C88DB52D5}" dt="2024-10-07T04:38:08.924" v="334" actId="1076"/>
          <ac:spMkLst>
            <pc:docMk/>
            <pc:sldMk cId="1866634709" sldId="278"/>
            <ac:spMk id="10" creationId="{FB053DF5-1EC3-E2F5-8C33-D153727F6909}"/>
          </ac:spMkLst>
        </pc:spChg>
        <pc:spChg chg="add mod">
          <ac:chgData name="Arnau DF" userId="f4a8e3b58a1468e4" providerId="LiveId" clId="{BD66091C-012D-4E04-B2B8-871C88DB52D5}" dt="2024-10-07T04:40:39.745" v="349" actId="1076"/>
          <ac:spMkLst>
            <pc:docMk/>
            <pc:sldMk cId="1866634709" sldId="278"/>
            <ac:spMk id="12" creationId="{2E9C815F-A8AF-CBB6-CB21-E242292120C3}"/>
          </ac:spMkLst>
        </pc:spChg>
        <pc:spChg chg="add mod">
          <ac:chgData name="Arnau DF" userId="f4a8e3b58a1468e4" providerId="LiveId" clId="{BD66091C-012D-4E04-B2B8-871C88DB52D5}" dt="2024-10-07T04:38:33.953" v="336" actId="1076"/>
          <ac:spMkLst>
            <pc:docMk/>
            <pc:sldMk cId="1866634709" sldId="278"/>
            <ac:spMk id="14" creationId="{6BDF8897-082A-AE82-D057-9773E86F1F87}"/>
          </ac:spMkLst>
        </pc:spChg>
        <pc:spChg chg="add mod">
          <ac:chgData name="Arnau DF" userId="f4a8e3b58a1468e4" providerId="LiveId" clId="{BD66091C-012D-4E04-B2B8-871C88DB52D5}" dt="2024-10-07T04:38:52.053" v="338" actId="1076"/>
          <ac:spMkLst>
            <pc:docMk/>
            <pc:sldMk cId="1866634709" sldId="278"/>
            <ac:spMk id="16" creationId="{079D4429-C473-F3E6-060F-FB25059C826A}"/>
          </ac:spMkLst>
        </pc:spChg>
        <pc:spChg chg="add mod">
          <ac:chgData name="Arnau DF" userId="f4a8e3b58a1468e4" providerId="LiveId" clId="{BD66091C-012D-4E04-B2B8-871C88DB52D5}" dt="2024-10-07T04:39:43.536" v="342" actId="14100"/>
          <ac:spMkLst>
            <pc:docMk/>
            <pc:sldMk cId="1866634709" sldId="278"/>
            <ac:spMk id="18" creationId="{3BBDE44A-04AD-C3C2-E4C2-72DD07BB0D35}"/>
          </ac:spMkLst>
        </pc:spChg>
        <pc:spChg chg="add mod">
          <ac:chgData name="Arnau DF" userId="f4a8e3b58a1468e4" providerId="LiveId" clId="{BD66091C-012D-4E04-B2B8-871C88DB52D5}" dt="2024-10-07T04:39:33.546" v="340" actId="1076"/>
          <ac:spMkLst>
            <pc:docMk/>
            <pc:sldMk cId="1866634709" sldId="278"/>
            <ac:spMk id="20" creationId="{6EDBA3FC-E917-795E-5C17-FD4DC1CA0F29}"/>
          </ac:spMkLst>
        </pc:spChg>
        <pc:spChg chg="add mod">
          <ac:chgData name="Arnau DF" userId="f4a8e3b58a1468e4" providerId="LiveId" clId="{BD66091C-012D-4E04-B2B8-871C88DB52D5}" dt="2024-10-07T04:42:12.671" v="374" actId="1076"/>
          <ac:spMkLst>
            <pc:docMk/>
            <pc:sldMk cId="1866634709" sldId="278"/>
            <ac:spMk id="22" creationId="{D4CE6E69-B3A6-C54D-7124-E5C664323A26}"/>
          </ac:spMkLst>
        </pc:spChg>
        <pc:spChg chg="add mod">
          <ac:chgData name="Arnau DF" userId="f4a8e3b58a1468e4" providerId="LiveId" clId="{BD66091C-012D-4E04-B2B8-871C88DB52D5}" dt="2024-10-07T04:39:43.536" v="342" actId="14100"/>
          <ac:spMkLst>
            <pc:docMk/>
            <pc:sldMk cId="1866634709" sldId="278"/>
            <ac:spMk id="24" creationId="{A1144CC0-BE4A-6576-126D-3AA6158DEFB6}"/>
          </ac:spMkLst>
        </pc:spChg>
        <pc:spChg chg="add mod">
          <ac:chgData name="Arnau DF" userId="f4a8e3b58a1468e4" providerId="LiveId" clId="{BD66091C-012D-4E04-B2B8-871C88DB52D5}" dt="2024-10-07T04:40:55.099" v="366" actId="20577"/>
          <ac:spMkLst>
            <pc:docMk/>
            <pc:sldMk cId="1866634709" sldId="278"/>
            <ac:spMk id="5181" creationId="{9D8A5B9E-99C4-3A1D-DE4D-9D212DA0BB47}"/>
          </ac:spMkLst>
        </pc:spChg>
        <pc:picChg chg="add mod">
          <ac:chgData name="Arnau DF" userId="f4a8e3b58a1468e4" providerId="LiveId" clId="{BD66091C-012D-4E04-B2B8-871C88DB52D5}" dt="2024-10-07T04:38:33.953" v="336" actId="1076"/>
          <ac:picMkLst>
            <pc:docMk/>
            <pc:sldMk cId="1866634709" sldId="278"/>
            <ac:picMk id="5" creationId="{44024DF9-ECB1-05D5-06C3-4ACE894A7B88}"/>
          </ac:picMkLst>
        </pc:picChg>
        <pc:picChg chg="add mod">
          <ac:chgData name="Arnau DF" userId="f4a8e3b58a1468e4" providerId="LiveId" clId="{BD66091C-012D-4E04-B2B8-871C88DB52D5}" dt="2024-10-07T04:39:33.546" v="340" actId="1076"/>
          <ac:picMkLst>
            <pc:docMk/>
            <pc:sldMk cId="1866634709" sldId="278"/>
            <ac:picMk id="7" creationId="{3FFC44DE-B3B8-CDD9-E6CD-5F8EBF3811A2}"/>
          </ac:picMkLst>
        </pc:picChg>
        <pc:picChg chg="add mod">
          <ac:chgData name="Arnau DF" userId="f4a8e3b58a1468e4" providerId="LiveId" clId="{BD66091C-012D-4E04-B2B8-871C88DB52D5}" dt="2024-10-07T04:38:08.924" v="334" actId="1076"/>
          <ac:picMkLst>
            <pc:docMk/>
            <pc:sldMk cId="1866634709" sldId="278"/>
            <ac:picMk id="9" creationId="{A1817E26-8673-C176-8BDD-8791C258C3E3}"/>
          </ac:picMkLst>
        </pc:picChg>
        <pc:picChg chg="add mod">
          <ac:chgData name="Arnau DF" userId="f4a8e3b58a1468e4" providerId="LiveId" clId="{BD66091C-012D-4E04-B2B8-871C88DB52D5}" dt="2024-10-07T04:40:39.745" v="349" actId="1076"/>
          <ac:picMkLst>
            <pc:docMk/>
            <pc:sldMk cId="1866634709" sldId="278"/>
            <ac:picMk id="11" creationId="{67D280E4-54C1-D5F3-07EC-A325CDCC3D7B}"/>
          </ac:picMkLst>
        </pc:picChg>
        <pc:picChg chg="add mod">
          <ac:chgData name="Arnau DF" userId="f4a8e3b58a1468e4" providerId="LiveId" clId="{BD66091C-012D-4E04-B2B8-871C88DB52D5}" dt="2024-10-07T04:38:33.953" v="336" actId="1076"/>
          <ac:picMkLst>
            <pc:docMk/>
            <pc:sldMk cId="1866634709" sldId="278"/>
            <ac:picMk id="13" creationId="{1B1DE84B-5620-330F-636E-103559FFABC7}"/>
          </ac:picMkLst>
        </pc:picChg>
        <pc:picChg chg="add mod">
          <ac:chgData name="Arnau DF" userId="f4a8e3b58a1468e4" providerId="LiveId" clId="{BD66091C-012D-4E04-B2B8-871C88DB52D5}" dt="2024-10-07T04:38:52.053" v="338" actId="1076"/>
          <ac:picMkLst>
            <pc:docMk/>
            <pc:sldMk cId="1866634709" sldId="278"/>
            <ac:picMk id="15" creationId="{ABEA30FB-A27F-4519-E460-0566EB2F37AA}"/>
          </ac:picMkLst>
        </pc:picChg>
        <pc:picChg chg="add mod">
          <ac:chgData name="Arnau DF" userId="f4a8e3b58a1468e4" providerId="LiveId" clId="{BD66091C-012D-4E04-B2B8-871C88DB52D5}" dt="2024-10-07T04:39:43.536" v="342" actId="14100"/>
          <ac:picMkLst>
            <pc:docMk/>
            <pc:sldMk cId="1866634709" sldId="278"/>
            <ac:picMk id="17" creationId="{9A373E01-C7C7-3FB1-8FE6-E9237998EA7E}"/>
          </ac:picMkLst>
        </pc:picChg>
        <pc:picChg chg="add mod">
          <ac:chgData name="Arnau DF" userId="f4a8e3b58a1468e4" providerId="LiveId" clId="{BD66091C-012D-4E04-B2B8-871C88DB52D5}" dt="2024-10-07T04:39:33.546" v="340" actId="1076"/>
          <ac:picMkLst>
            <pc:docMk/>
            <pc:sldMk cId="1866634709" sldId="278"/>
            <ac:picMk id="19" creationId="{A31B0F1B-BAE2-C2CA-1974-58D0372F8340}"/>
          </ac:picMkLst>
        </pc:picChg>
        <pc:picChg chg="add mod">
          <ac:chgData name="Arnau DF" userId="f4a8e3b58a1468e4" providerId="LiveId" clId="{BD66091C-012D-4E04-B2B8-871C88DB52D5}" dt="2024-10-07T04:42:12.671" v="374" actId="1076"/>
          <ac:picMkLst>
            <pc:docMk/>
            <pc:sldMk cId="1866634709" sldId="278"/>
            <ac:picMk id="21" creationId="{6A2F58FF-1FB4-2542-3043-4F2DA85E0215}"/>
          </ac:picMkLst>
        </pc:picChg>
        <pc:picChg chg="add mod">
          <ac:chgData name="Arnau DF" userId="f4a8e3b58a1468e4" providerId="LiveId" clId="{BD66091C-012D-4E04-B2B8-871C88DB52D5}" dt="2024-10-07T04:39:43.536" v="342" actId="14100"/>
          <ac:picMkLst>
            <pc:docMk/>
            <pc:sldMk cId="1866634709" sldId="278"/>
            <ac:picMk id="23" creationId="{B0ECA411-52AD-D91C-3B38-36078D448D86}"/>
          </ac:picMkLst>
        </pc:picChg>
        <pc:picChg chg="add">
          <ac:chgData name="Arnau DF" userId="f4a8e3b58a1468e4" providerId="LiveId" clId="{BD66091C-012D-4E04-B2B8-871C88DB52D5}" dt="2024-10-07T04:17:22.121" v="48"/>
          <ac:picMkLst>
            <pc:docMk/>
            <pc:sldMk cId="1866634709" sldId="278"/>
            <ac:picMk id="5122" creationId="{89CC6898-8F0D-E69E-3881-AAF37931720A}"/>
          </ac:picMkLst>
        </pc:picChg>
        <pc:picChg chg="add mod">
          <ac:chgData name="Arnau DF" userId="f4a8e3b58a1468e4" providerId="LiveId" clId="{BD66091C-012D-4E04-B2B8-871C88DB52D5}" dt="2024-10-07T04:38:33.953" v="336" actId="1076"/>
          <ac:picMkLst>
            <pc:docMk/>
            <pc:sldMk cId="1866634709" sldId="278"/>
            <ac:picMk id="5124" creationId="{E8796C1A-1CA0-D41D-8DFE-F668B4136826}"/>
          </ac:picMkLst>
        </pc:picChg>
        <pc:picChg chg="add mod">
          <ac:chgData name="Arnau DF" userId="f4a8e3b58a1468e4" providerId="LiveId" clId="{BD66091C-012D-4E04-B2B8-871C88DB52D5}" dt="2024-10-07T04:40:49.851" v="351" actId="1076"/>
          <ac:picMkLst>
            <pc:docMk/>
            <pc:sldMk cId="1866634709" sldId="278"/>
            <ac:picMk id="5180" creationId="{77E267CD-488F-C8E0-10DC-CA93A5F838E3}"/>
          </ac:picMkLst>
        </pc:picChg>
        <pc:cxnChg chg="add mod">
          <ac:chgData name="Arnau DF" userId="f4a8e3b58a1468e4" providerId="LiveId" clId="{BD66091C-012D-4E04-B2B8-871C88DB52D5}" dt="2024-10-07T04:38:52.053" v="338" actId="1076"/>
          <ac:cxnSpMkLst>
            <pc:docMk/>
            <pc:sldMk cId="1866634709" sldId="278"/>
            <ac:cxnSpMk id="26" creationId="{E32FB538-AD6C-7537-6BE1-D56F4CF063F3}"/>
          </ac:cxnSpMkLst>
        </pc:cxnChg>
        <pc:cxnChg chg="add del">
          <ac:chgData name="Arnau DF" userId="f4a8e3b58a1468e4" providerId="LiveId" clId="{BD66091C-012D-4E04-B2B8-871C88DB52D5}" dt="2024-10-07T04:30:27.179" v="282" actId="11529"/>
          <ac:cxnSpMkLst>
            <pc:docMk/>
            <pc:sldMk cId="1866634709" sldId="278"/>
            <ac:cxnSpMk id="28" creationId="{DD2D5641-2B98-9A37-BBB7-EE937CB4462F}"/>
          </ac:cxnSpMkLst>
        </pc:cxnChg>
        <pc:cxnChg chg="add mod">
          <ac:chgData name="Arnau DF" userId="f4a8e3b58a1468e4" providerId="LiveId" clId="{BD66091C-012D-4E04-B2B8-871C88DB52D5}" dt="2024-10-07T04:38:52.053" v="338" actId="1076"/>
          <ac:cxnSpMkLst>
            <pc:docMk/>
            <pc:sldMk cId="1866634709" sldId="278"/>
            <ac:cxnSpMk id="32" creationId="{CF414081-9060-61F7-540E-D00E8C460C22}"/>
          </ac:cxnSpMkLst>
        </pc:cxnChg>
        <pc:cxnChg chg="add mod">
          <ac:chgData name="Arnau DF" userId="f4a8e3b58a1468e4" providerId="LiveId" clId="{BD66091C-012D-4E04-B2B8-871C88DB52D5}" dt="2024-10-07T04:38:52.053" v="338" actId="1076"/>
          <ac:cxnSpMkLst>
            <pc:docMk/>
            <pc:sldMk cId="1866634709" sldId="278"/>
            <ac:cxnSpMk id="34" creationId="{D6ECDC6F-72DE-6E3B-F75E-EA9E1EF38024}"/>
          </ac:cxnSpMkLst>
        </pc:cxnChg>
        <pc:cxnChg chg="add mod">
          <ac:chgData name="Arnau DF" userId="f4a8e3b58a1468e4" providerId="LiveId" clId="{BD66091C-012D-4E04-B2B8-871C88DB52D5}" dt="2024-10-07T04:38:33.953" v="336" actId="1076"/>
          <ac:cxnSpMkLst>
            <pc:docMk/>
            <pc:sldMk cId="1866634709" sldId="278"/>
            <ac:cxnSpMk id="36" creationId="{6E5AF8B2-D31A-8A4D-479A-CC68920ED26B}"/>
          </ac:cxnSpMkLst>
        </pc:cxnChg>
        <pc:cxnChg chg="add mod">
          <ac:chgData name="Arnau DF" userId="f4a8e3b58a1468e4" providerId="LiveId" clId="{BD66091C-012D-4E04-B2B8-871C88DB52D5}" dt="2024-10-07T04:38:52.053" v="338" actId="1076"/>
          <ac:cxnSpMkLst>
            <pc:docMk/>
            <pc:sldMk cId="1866634709" sldId="278"/>
            <ac:cxnSpMk id="38" creationId="{68ADC02C-F4D1-FDD4-5420-765CFE7B83C0}"/>
          </ac:cxnSpMkLst>
        </pc:cxnChg>
        <pc:cxnChg chg="add mod">
          <ac:chgData name="Arnau DF" userId="f4a8e3b58a1468e4" providerId="LiveId" clId="{BD66091C-012D-4E04-B2B8-871C88DB52D5}" dt="2024-10-07T04:39:33.546" v="340" actId="1076"/>
          <ac:cxnSpMkLst>
            <pc:docMk/>
            <pc:sldMk cId="1866634709" sldId="278"/>
            <ac:cxnSpMk id="42" creationId="{C437B4E5-C6F4-6944-D2EC-1C11B0AB8EE5}"/>
          </ac:cxnSpMkLst>
        </pc:cxnChg>
        <pc:cxnChg chg="add mod">
          <ac:chgData name="Arnau DF" userId="f4a8e3b58a1468e4" providerId="LiveId" clId="{BD66091C-012D-4E04-B2B8-871C88DB52D5}" dt="2024-10-07T04:39:33.546" v="340" actId="1076"/>
          <ac:cxnSpMkLst>
            <pc:docMk/>
            <pc:sldMk cId="1866634709" sldId="278"/>
            <ac:cxnSpMk id="44" creationId="{4C164574-FF09-C322-9E59-91E8458CAF1C}"/>
          </ac:cxnSpMkLst>
        </pc:cxnChg>
        <pc:cxnChg chg="add mod">
          <ac:chgData name="Arnau DF" userId="f4a8e3b58a1468e4" providerId="LiveId" clId="{BD66091C-012D-4E04-B2B8-871C88DB52D5}" dt="2024-10-07T04:39:33.546" v="340" actId="1076"/>
          <ac:cxnSpMkLst>
            <pc:docMk/>
            <pc:sldMk cId="1866634709" sldId="278"/>
            <ac:cxnSpMk id="46" creationId="{E4B092AE-9C39-D8F5-1B0E-E711CDDE0329}"/>
          </ac:cxnSpMkLst>
        </pc:cxnChg>
        <pc:cxnChg chg="add mod">
          <ac:chgData name="Arnau DF" userId="f4a8e3b58a1468e4" providerId="LiveId" clId="{BD66091C-012D-4E04-B2B8-871C88DB52D5}" dt="2024-10-07T04:39:43.536" v="342" actId="14100"/>
          <ac:cxnSpMkLst>
            <pc:docMk/>
            <pc:sldMk cId="1866634709" sldId="278"/>
            <ac:cxnSpMk id="51" creationId="{5400BA86-96D0-4292-CBF2-3BA1C6C41928}"/>
          </ac:cxnSpMkLst>
        </pc:cxnChg>
        <pc:cxnChg chg="add mod">
          <ac:chgData name="Arnau DF" userId="f4a8e3b58a1468e4" providerId="LiveId" clId="{BD66091C-012D-4E04-B2B8-871C88DB52D5}" dt="2024-10-07T04:39:33.546" v="340" actId="1076"/>
          <ac:cxnSpMkLst>
            <pc:docMk/>
            <pc:sldMk cId="1866634709" sldId="278"/>
            <ac:cxnSpMk id="53" creationId="{509ACC4D-2549-1A7C-9BE1-1B671E22DFB8}"/>
          </ac:cxnSpMkLst>
        </pc:cxnChg>
        <pc:cxnChg chg="add mod">
          <ac:chgData name="Arnau DF" userId="f4a8e3b58a1468e4" providerId="LiveId" clId="{BD66091C-012D-4E04-B2B8-871C88DB52D5}" dt="2024-10-07T04:39:33.546" v="340" actId="1076"/>
          <ac:cxnSpMkLst>
            <pc:docMk/>
            <pc:sldMk cId="1866634709" sldId="278"/>
            <ac:cxnSpMk id="55" creationId="{823F4479-C0AC-8066-8D81-4CECD3385DDE}"/>
          </ac:cxnSpMkLst>
        </pc:cxnChg>
        <pc:cxnChg chg="add mod">
          <ac:chgData name="Arnau DF" userId="f4a8e3b58a1468e4" providerId="LiveId" clId="{BD66091C-012D-4E04-B2B8-871C88DB52D5}" dt="2024-10-07T04:40:39.745" v="349" actId="1076"/>
          <ac:cxnSpMkLst>
            <pc:docMk/>
            <pc:sldMk cId="1866634709" sldId="278"/>
            <ac:cxnSpMk id="62" creationId="{A9790932-1ADC-436C-C050-E9717FE91A2E}"/>
          </ac:cxnSpMkLst>
        </pc:cxnChg>
        <pc:cxnChg chg="add mod">
          <ac:chgData name="Arnau DF" userId="f4a8e3b58a1468e4" providerId="LiveId" clId="{BD66091C-012D-4E04-B2B8-871C88DB52D5}" dt="2024-10-07T04:40:39.745" v="349" actId="1076"/>
          <ac:cxnSpMkLst>
            <pc:docMk/>
            <pc:sldMk cId="1866634709" sldId="278"/>
            <ac:cxnSpMk id="5120" creationId="{28B5E3BD-082C-F379-A6C6-436525705AF2}"/>
          </ac:cxnSpMkLst>
        </pc:cxnChg>
        <pc:cxnChg chg="add mod">
          <ac:chgData name="Arnau DF" userId="f4a8e3b58a1468e4" providerId="LiveId" clId="{BD66091C-012D-4E04-B2B8-871C88DB52D5}" dt="2024-10-07T04:39:43.536" v="342" actId="14100"/>
          <ac:cxnSpMkLst>
            <pc:docMk/>
            <pc:sldMk cId="1866634709" sldId="278"/>
            <ac:cxnSpMk id="5123" creationId="{6DFA0952-2B46-520D-94F1-EC5E95EF5836}"/>
          </ac:cxnSpMkLst>
        </pc:cxnChg>
        <pc:cxnChg chg="add mod">
          <ac:chgData name="Arnau DF" userId="f4a8e3b58a1468e4" providerId="LiveId" clId="{BD66091C-012D-4E04-B2B8-871C88DB52D5}" dt="2024-10-07T04:39:43.536" v="342" actId="14100"/>
          <ac:cxnSpMkLst>
            <pc:docMk/>
            <pc:sldMk cId="1866634709" sldId="278"/>
            <ac:cxnSpMk id="5126" creationId="{769A6FC6-71CC-C576-2365-968F8E0BC6CA}"/>
          </ac:cxnSpMkLst>
        </pc:cxnChg>
        <pc:cxnChg chg="add mod">
          <ac:chgData name="Arnau DF" userId="f4a8e3b58a1468e4" providerId="LiveId" clId="{BD66091C-012D-4E04-B2B8-871C88DB52D5}" dt="2024-10-07T04:40:32.339" v="348" actId="14100"/>
          <ac:cxnSpMkLst>
            <pc:docMk/>
            <pc:sldMk cId="1866634709" sldId="278"/>
            <ac:cxnSpMk id="5128" creationId="{F06D28A1-0541-4E9A-DCA2-2D61FD70BD99}"/>
          </ac:cxnSpMkLst>
        </pc:cxnChg>
        <pc:cxnChg chg="add mod">
          <ac:chgData name="Arnau DF" userId="f4a8e3b58a1468e4" providerId="LiveId" clId="{BD66091C-012D-4E04-B2B8-871C88DB52D5}" dt="2024-10-07T04:41:24.890" v="370" actId="14100"/>
          <ac:cxnSpMkLst>
            <pc:docMk/>
            <pc:sldMk cId="1866634709" sldId="278"/>
            <ac:cxnSpMk id="5183" creationId="{4A659659-ED11-8D74-4F11-33F24E0BE019}"/>
          </ac:cxnSpMkLst>
        </pc:cxnChg>
        <pc:cxnChg chg="add mod">
          <ac:chgData name="Arnau DF" userId="f4a8e3b58a1468e4" providerId="LiveId" clId="{BD66091C-012D-4E04-B2B8-871C88DB52D5}" dt="2024-10-07T04:41:28.747" v="371" actId="13822"/>
          <ac:cxnSpMkLst>
            <pc:docMk/>
            <pc:sldMk cId="1866634709" sldId="278"/>
            <ac:cxnSpMk id="5185" creationId="{9647C0F1-68CB-74BA-B889-0F0BD642EFFB}"/>
          </ac:cxnSpMkLst>
        </pc:cxnChg>
        <pc:cxnChg chg="add mod">
          <ac:chgData name="Arnau DF" userId="f4a8e3b58a1468e4" providerId="LiveId" clId="{BD66091C-012D-4E04-B2B8-871C88DB52D5}" dt="2024-10-07T04:41:36.970" v="373" actId="13822"/>
          <ac:cxnSpMkLst>
            <pc:docMk/>
            <pc:sldMk cId="1866634709" sldId="278"/>
            <ac:cxnSpMk id="5188" creationId="{010E0336-FF4E-52BE-81A9-6E68230F15BD}"/>
          </ac:cxnSpMkLst>
        </pc:cxnChg>
      </pc:sldChg>
      <pc:sldChg chg="modSp new mod">
        <pc:chgData name="Arnau DF" userId="f4a8e3b58a1468e4" providerId="LiveId" clId="{BD66091C-012D-4E04-B2B8-871C88DB52D5}" dt="2024-10-07T05:13:11.081" v="1771" actId="20577"/>
        <pc:sldMkLst>
          <pc:docMk/>
          <pc:sldMk cId="266005141" sldId="279"/>
        </pc:sldMkLst>
        <pc:spChg chg="mod">
          <ac:chgData name="Arnau DF" userId="f4a8e3b58a1468e4" providerId="LiveId" clId="{BD66091C-012D-4E04-B2B8-871C88DB52D5}" dt="2024-10-07T05:07:04.624" v="684" actId="20577"/>
          <ac:spMkLst>
            <pc:docMk/>
            <pc:sldMk cId="266005141" sldId="279"/>
            <ac:spMk id="2" creationId="{4E39BBD8-F72E-CEAF-04B9-DCB5523B534A}"/>
          </ac:spMkLst>
        </pc:spChg>
        <pc:spChg chg="mod">
          <ac:chgData name="Arnau DF" userId="f4a8e3b58a1468e4" providerId="LiveId" clId="{BD66091C-012D-4E04-B2B8-871C88DB52D5}" dt="2024-10-07T05:13:11.081" v="1771" actId="20577"/>
          <ac:spMkLst>
            <pc:docMk/>
            <pc:sldMk cId="266005141" sldId="279"/>
            <ac:spMk id="3" creationId="{9D14FB8E-B96E-B95D-F4DF-ABB0BAF264D4}"/>
          </ac:spMkLst>
        </pc:spChg>
      </pc:sldChg>
      <pc:sldChg chg="addSp delSp modSp new del mod">
        <pc:chgData name="Arnau DF" userId="f4a8e3b58a1468e4" providerId="LiveId" clId="{BD66091C-012D-4E04-B2B8-871C88DB52D5}" dt="2024-10-07T05:06:43.266" v="675" actId="47"/>
        <pc:sldMkLst>
          <pc:docMk/>
          <pc:sldMk cId="3547163610" sldId="279"/>
        </pc:sldMkLst>
        <pc:spChg chg="mod">
          <ac:chgData name="Arnau DF" userId="f4a8e3b58a1468e4" providerId="LiveId" clId="{BD66091C-012D-4E04-B2B8-871C88DB52D5}" dt="2024-10-07T04:58:24.313" v="669" actId="20577"/>
          <ac:spMkLst>
            <pc:docMk/>
            <pc:sldMk cId="3547163610" sldId="279"/>
            <ac:spMk id="2" creationId="{61D54F4C-5AD4-003B-B7DA-85700EF01D21}"/>
          </ac:spMkLst>
        </pc:spChg>
        <pc:spChg chg="del">
          <ac:chgData name="Arnau DF" userId="f4a8e3b58a1468e4" providerId="LiveId" clId="{BD66091C-012D-4E04-B2B8-871C88DB52D5}" dt="2024-10-07T04:42:39.700" v="376" actId="478"/>
          <ac:spMkLst>
            <pc:docMk/>
            <pc:sldMk cId="3547163610" sldId="279"/>
            <ac:spMk id="3" creationId="{35C4C0E8-5B03-4657-A740-9C54DB65F5E0}"/>
          </ac:spMkLst>
        </pc:spChg>
        <pc:spChg chg="add mod">
          <ac:chgData name="Arnau DF" userId="f4a8e3b58a1468e4" providerId="LiveId" clId="{BD66091C-012D-4E04-B2B8-871C88DB52D5}" dt="2024-10-07T04:43:30.786" v="389" actId="1076"/>
          <ac:spMkLst>
            <pc:docMk/>
            <pc:sldMk cId="3547163610" sldId="279"/>
            <ac:spMk id="6" creationId="{59A950AA-B780-1F60-30ED-351CA9710A8B}"/>
          </ac:spMkLst>
        </pc:spChg>
        <pc:spChg chg="add mod">
          <ac:chgData name="Arnau DF" userId="f4a8e3b58a1468e4" providerId="LiveId" clId="{BD66091C-012D-4E04-B2B8-871C88DB52D5}" dt="2024-10-07T04:43:30.786" v="389" actId="1076"/>
          <ac:spMkLst>
            <pc:docMk/>
            <pc:sldMk cId="3547163610" sldId="279"/>
            <ac:spMk id="7" creationId="{E32CBF25-A5DB-A078-4DB8-DB920FFF08D7}"/>
          </ac:spMkLst>
        </pc:spChg>
        <pc:spChg chg="add mod">
          <ac:chgData name="Arnau DF" userId="f4a8e3b58a1468e4" providerId="LiveId" clId="{BD66091C-012D-4E04-B2B8-871C88DB52D5}" dt="2024-10-07T04:43:30.786" v="389" actId="1076"/>
          <ac:spMkLst>
            <pc:docMk/>
            <pc:sldMk cId="3547163610" sldId="279"/>
            <ac:spMk id="9" creationId="{56784608-A488-6B83-9D00-699D5733BFFF}"/>
          </ac:spMkLst>
        </pc:spChg>
        <pc:spChg chg="add mod">
          <ac:chgData name="Arnau DF" userId="f4a8e3b58a1468e4" providerId="LiveId" clId="{BD66091C-012D-4E04-B2B8-871C88DB52D5}" dt="2024-10-07T04:44:47.390" v="393"/>
          <ac:spMkLst>
            <pc:docMk/>
            <pc:sldMk cId="3547163610" sldId="279"/>
            <ac:spMk id="11" creationId="{BB44DD6B-C321-09C5-7865-AD38A7FC7D5B}"/>
          </ac:spMkLst>
        </pc:spChg>
        <pc:spChg chg="add mod">
          <ac:chgData name="Arnau DF" userId="f4a8e3b58a1468e4" providerId="LiveId" clId="{BD66091C-012D-4E04-B2B8-871C88DB52D5}" dt="2024-10-07T04:48:45.883" v="485" actId="1076"/>
          <ac:spMkLst>
            <pc:docMk/>
            <pc:sldMk cId="3547163610" sldId="279"/>
            <ac:spMk id="13" creationId="{A7072C7D-8D33-5F23-0219-4D323F0B63CA}"/>
          </ac:spMkLst>
        </pc:spChg>
        <pc:spChg chg="add mod">
          <ac:chgData name="Arnau DF" userId="f4a8e3b58a1468e4" providerId="LiveId" clId="{BD66091C-012D-4E04-B2B8-871C88DB52D5}" dt="2024-10-07T04:48:54.517" v="487" actId="1076"/>
          <ac:spMkLst>
            <pc:docMk/>
            <pc:sldMk cId="3547163610" sldId="279"/>
            <ac:spMk id="15" creationId="{19E45360-91CC-C760-5F92-C58938C87EDB}"/>
          </ac:spMkLst>
        </pc:spChg>
        <pc:spChg chg="add mod">
          <ac:chgData name="Arnau DF" userId="f4a8e3b58a1468e4" providerId="LiveId" clId="{BD66091C-012D-4E04-B2B8-871C88DB52D5}" dt="2024-10-07T04:48:41.453" v="484" actId="1076"/>
          <ac:spMkLst>
            <pc:docMk/>
            <pc:sldMk cId="3547163610" sldId="279"/>
            <ac:spMk id="17" creationId="{708DE4A8-FE0D-1732-8C2B-FC3DFDBCBC80}"/>
          </ac:spMkLst>
        </pc:spChg>
        <pc:spChg chg="add mod">
          <ac:chgData name="Arnau DF" userId="f4a8e3b58a1468e4" providerId="LiveId" clId="{BD66091C-012D-4E04-B2B8-871C88DB52D5}" dt="2024-10-07T04:48:41.453" v="484" actId="1076"/>
          <ac:spMkLst>
            <pc:docMk/>
            <pc:sldMk cId="3547163610" sldId="279"/>
            <ac:spMk id="19" creationId="{63532D1B-B6B3-9937-AAFD-BD371121A9A5}"/>
          </ac:spMkLst>
        </pc:spChg>
        <pc:spChg chg="add mod">
          <ac:chgData name="Arnau DF" userId="f4a8e3b58a1468e4" providerId="LiveId" clId="{BD66091C-012D-4E04-B2B8-871C88DB52D5}" dt="2024-10-07T04:48:41.453" v="484" actId="1076"/>
          <ac:spMkLst>
            <pc:docMk/>
            <pc:sldMk cId="3547163610" sldId="279"/>
            <ac:spMk id="21" creationId="{222B775B-232A-846D-5BC9-8927525978A4}"/>
          </ac:spMkLst>
        </pc:spChg>
        <pc:spChg chg="add mod">
          <ac:chgData name="Arnau DF" userId="f4a8e3b58a1468e4" providerId="LiveId" clId="{BD66091C-012D-4E04-B2B8-871C88DB52D5}" dt="2024-10-07T04:49:02.153" v="488" actId="1076"/>
          <ac:spMkLst>
            <pc:docMk/>
            <pc:sldMk cId="3547163610" sldId="279"/>
            <ac:spMk id="23" creationId="{FD7C0BF8-3469-5296-065C-3E070B646E13}"/>
          </ac:spMkLst>
        </pc:spChg>
        <pc:spChg chg="add mod">
          <ac:chgData name="Arnau DF" userId="f4a8e3b58a1468e4" providerId="LiveId" clId="{BD66091C-012D-4E04-B2B8-871C88DB52D5}" dt="2024-10-07T04:48:41.453" v="484" actId="1076"/>
          <ac:spMkLst>
            <pc:docMk/>
            <pc:sldMk cId="3547163610" sldId="279"/>
            <ac:spMk id="25" creationId="{864F152B-FF64-A1EA-C526-16213D0C7CCF}"/>
          </ac:spMkLst>
        </pc:spChg>
        <pc:spChg chg="add mod">
          <ac:chgData name="Arnau DF" userId="f4a8e3b58a1468e4" providerId="LiveId" clId="{BD66091C-012D-4E04-B2B8-871C88DB52D5}" dt="2024-10-07T04:49:07.994" v="489" actId="1076"/>
          <ac:spMkLst>
            <pc:docMk/>
            <pc:sldMk cId="3547163610" sldId="279"/>
            <ac:spMk id="29" creationId="{BA10AD94-8B04-29CD-6BA8-BCC42C6928A0}"/>
          </ac:spMkLst>
        </pc:spChg>
        <pc:spChg chg="add mod">
          <ac:chgData name="Arnau DF" userId="f4a8e3b58a1468e4" providerId="LiveId" clId="{BD66091C-012D-4E04-B2B8-871C88DB52D5}" dt="2024-10-07T04:49:07.994" v="489" actId="1076"/>
          <ac:spMkLst>
            <pc:docMk/>
            <pc:sldMk cId="3547163610" sldId="279"/>
            <ac:spMk id="30" creationId="{BED2590C-E7F2-907E-7F1F-8A8AFC55A25F}"/>
          </ac:spMkLst>
        </pc:spChg>
        <pc:spChg chg="add mod">
          <ac:chgData name="Arnau DF" userId="f4a8e3b58a1468e4" providerId="LiveId" clId="{BD66091C-012D-4E04-B2B8-871C88DB52D5}" dt="2024-10-07T04:49:07.994" v="489" actId="1076"/>
          <ac:spMkLst>
            <pc:docMk/>
            <pc:sldMk cId="3547163610" sldId="279"/>
            <ac:spMk id="31" creationId="{DD23F16C-9A47-DF09-1EEF-C95A34948706}"/>
          </ac:spMkLst>
        </pc:spChg>
        <pc:spChg chg="add mod">
          <ac:chgData name="Arnau DF" userId="f4a8e3b58a1468e4" providerId="LiveId" clId="{BD66091C-012D-4E04-B2B8-871C88DB52D5}" dt="2024-10-07T04:49:44.313" v="501" actId="1076"/>
          <ac:spMkLst>
            <pc:docMk/>
            <pc:sldMk cId="3547163610" sldId="279"/>
            <ac:spMk id="34" creationId="{BE28DDA6-E5D3-4F75-225E-2398217568FA}"/>
          </ac:spMkLst>
        </pc:spChg>
        <pc:spChg chg="add mod">
          <ac:chgData name="Arnau DF" userId="f4a8e3b58a1468e4" providerId="LiveId" clId="{BD66091C-012D-4E04-B2B8-871C88DB52D5}" dt="2024-10-07T04:49:35.393" v="500" actId="1076"/>
          <ac:spMkLst>
            <pc:docMk/>
            <pc:sldMk cId="3547163610" sldId="279"/>
            <ac:spMk id="35" creationId="{CC12B639-8C36-7BB5-8242-2ADD0116C429}"/>
          </ac:spMkLst>
        </pc:spChg>
        <pc:spChg chg="add mod">
          <ac:chgData name="Arnau DF" userId="f4a8e3b58a1468e4" providerId="LiveId" clId="{BD66091C-012D-4E04-B2B8-871C88DB52D5}" dt="2024-10-07T04:50:09.016" v="517" actId="1076"/>
          <ac:spMkLst>
            <pc:docMk/>
            <pc:sldMk cId="3547163610" sldId="279"/>
            <ac:spMk id="36" creationId="{332AEE03-DFD5-BCFB-055F-654DC696218A}"/>
          </ac:spMkLst>
        </pc:spChg>
        <pc:spChg chg="add mod">
          <ac:chgData name="Arnau DF" userId="f4a8e3b58a1468e4" providerId="LiveId" clId="{BD66091C-012D-4E04-B2B8-871C88DB52D5}" dt="2024-10-07T04:50:15.148" v="524" actId="20577"/>
          <ac:spMkLst>
            <pc:docMk/>
            <pc:sldMk cId="3547163610" sldId="279"/>
            <ac:spMk id="37" creationId="{9378DABF-180E-9D28-9A6D-6A4413675F63}"/>
          </ac:spMkLst>
        </pc:spChg>
        <pc:spChg chg="add mod">
          <ac:chgData name="Arnau DF" userId="f4a8e3b58a1468e4" providerId="LiveId" clId="{BD66091C-012D-4E04-B2B8-871C88DB52D5}" dt="2024-10-07T04:54:08.842" v="551" actId="14100"/>
          <ac:spMkLst>
            <pc:docMk/>
            <pc:sldMk cId="3547163610" sldId="279"/>
            <ac:spMk id="38" creationId="{AED22521-FFA3-A88B-9591-67151DD41C80}"/>
          </ac:spMkLst>
        </pc:spChg>
        <pc:spChg chg="add del">
          <ac:chgData name="Arnau DF" userId="f4a8e3b58a1468e4" providerId="LiveId" clId="{BD66091C-012D-4E04-B2B8-871C88DB52D5}" dt="2024-10-07T04:50:54.002" v="527" actId="11529"/>
          <ac:spMkLst>
            <pc:docMk/>
            <pc:sldMk cId="3547163610" sldId="279"/>
            <ac:spMk id="39" creationId="{E9F3E83C-51A7-33D4-9539-EA7B2ED5AA3D}"/>
          </ac:spMkLst>
        </pc:spChg>
        <pc:spChg chg="add del">
          <ac:chgData name="Arnau DF" userId="f4a8e3b58a1468e4" providerId="LiveId" clId="{BD66091C-012D-4E04-B2B8-871C88DB52D5}" dt="2024-10-07T04:51:23.376" v="530" actId="11529"/>
          <ac:spMkLst>
            <pc:docMk/>
            <pc:sldMk cId="3547163610" sldId="279"/>
            <ac:spMk id="42" creationId="{F4D2DB0B-84CE-F38A-B73C-344643DF62C6}"/>
          </ac:spMkLst>
        </pc:spChg>
        <pc:spChg chg="add del">
          <ac:chgData name="Arnau DF" userId="f4a8e3b58a1468e4" providerId="LiveId" clId="{BD66091C-012D-4E04-B2B8-871C88DB52D5}" dt="2024-10-07T04:51:53.326" v="532" actId="11529"/>
          <ac:spMkLst>
            <pc:docMk/>
            <pc:sldMk cId="3547163610" sldId="279"/>
            <ac:spMk id="43" creationId="{EA7E488F-FD0D-8D35-4CEE-AAEDE1945111}"/>
          </ac:spMkLst>
        </pc:spChg>
        <pc:spChg chg="add mod">
          <ac:chgData name="Arnau DF" userId="f4a8e3b58a1468e4" providerId="LiveId" clId="{BD66091C-012D-4E04-B2B8-871C88DB52D5}" dt="2024-10-07T04:53:49.706" v="546" actId="14100"/>
          <ac:spMkLst>
            <pc:docMk/>
            <pc:sldMk cId="3547163610" sldId="279"/>
            <ac:spMk id="46" creationId="{A4C18A8E-4FC0-F6D1-5936-3362ABF39298}"/>
          </ac:spMkLst>
        </pc:spChg>
        <pc:spChg chg="add mod">
          <ac:chgData name="Arnau DF" userId="f4a8e3b58a1468e4" providerId="LiveId" clId="{BD66091C-012D-4E04-B2B8-871C88DB52D5}" dt="2024-10-07T04:53:59.205" v="550" actId="1076"/>
          <ac:spMkLst>
            <pc:docMk/>
            <pc:sldMk cId="3547163610" sldId="279"/>
            <ac:spMk id="47" creationId="{455D44A5-0530-B651-23CA-D20C544B8226}"/>
          </ac:spMkLst>
        </pc:spChg>
        <pc:spChg chg="add mod">
          <ac:chgData name="Arnau DF" userId="f4a8e3b58a1468e4" providerId="LiveId" clId="{BD66091C-012D-4E04-B2B8-871C88DB52D5}" dt="2024-10-07T04:54:52.347" v="578" actId="1076"/>
          <ac:spMkLst>
            <pc:docMk/>
            <pc:sldMk cId="3547163610" sldId="279"/>
            <ac:spMk id="49" creationId="{C0CEB657-C4EF-ED13-1A6A-3508E0367370}"/>
          </ac:spMkLst>
        </pc:spChg>
        <pc:spChg chg="add mod">
          <ac:chgData name="Arnau DF" userId="f4a8e3b58a1468e4" providerId="LiveId" clId="{BD66091C-012D-4E04-B2B8-871C88DB52D5}" dt="2024-10-07T04:55:06.415" v="582" actId="14100"/>
          <ac:spMkLst>
            <pc:docMk/>
            <pc:sldMk cId="3547163610" sldId="279"/>
            <ac:spMk id="50" creationId="{2510FB2F-ACCD-CB90-F55E-6B2FCDBFA0C3}"/>
          </ac:spMkLst>
        </pc:spChg>
        <pc:spChg chg="add mod">
          <ac:chgData name="Arnau DF" userId="f4a8e3b58a1468e4" providerId="LiveId" clId="{BD66091C-012D-4E04-B2B8-871C88DB52D5}" dt="2024-10-07T04:55:15.577" v="586" actId="1076"/>
          <ac:spMkLst>
            <pc:docMk/>
            <pc:sldMk cId="3547163610" sldId="279"/>
            <ac:spMk id="51" creationId="{F118F2B8-25FF-6A66-CB4B-6A9044E80077}"/>
          </ac:spMkLst>
        </pc:spChg>
        <pc:spChg chg="add mod">
          <ac:chgData name="Arnau DF" userId="f4a8e3b58a1468e4" providerId="LiveId" clId="{BD66091C-012D-4E04-B2B8-871C88DB52D5}" dt="2024-10-07T04:55:25.165" v="591" actId="14100"/>
          <ac:spMkLst>
            <pc:docMk/>
            <pc:sldMk cId="3547163610" sldId="279"/>
            <ac:spMk id="52" creationId="{9FDBCEC3-5C46-B080-F465-7F010E4EC109}"/>
          </ac:spMkLst>
        </pc:spChg>
        <pc:spChg chg="add mod">
          <ac:chgData name="Arnau DF" userId="f4a8e3b58a1468e4" providerId="LiveId" clId="{BD66091C-012D-4E04-B2B8-871C88DB52D5}" dt="2024-10-07T04:55:41.152" v="596" actId="14100"/>
          <ac:spMkLst>
            <pc:docMk/>
            <pc:sldMk cId="3547163610" sldId="279"/>
            <ac:spMk id="53" creationId="{390216E5-4B9E-DE9E-A993-C0137D1903BB}"/>
          </ac:spMkLst>
        </pc:spChg>
        <pc:spChg chg="add mod">
          <ac:chgData name="Arnau DF" userId="f4a8e3b58a1468e4" providerId="LiveId" clId="{BD66091C-012D-4E04-B2B8-871C88DB52D5}" dt="2024-10-07T04:55:56.152" v="601" actId="1076"/>
          <ac:spMkLst>
            <pc:docMk/>
            <pc:sldMk cId="3547163610" sldId="279"/>
            <ac:spMk id="54" creationId="{791940A3-E0EE-3469-4C51-C5A79076133C}"/>
          </ac:spMkLst>
        </pc:spChg>
        <pc:spChg chg="add mod">
          <ac:chgData name="Arnau DF" userId="f4a8e3b58a1468e4" providerId="LiveId" clId="{BD66091C-012D-4E04-B2B8-871C88DB52D5}" dt="2024-10-07T04:56:14.861" v="607" actId="1076"/>
          <ac:spMkLst>
            <pc:docMk/>
            <pc:sldMk cId="3547163610" sldId="279"/>
            <ac:spMk id="55" creationId="{83E88BAB-9310-2FBC-74B0-C6E7CEE84B03}"/>
          </ac:spMkLst>
        </pc:spChg>
        <pc:spChg chg="add mod">
          <ac:chgData name="Arnau DF" userId="f4a8e3b58a1468e4" providerId="LiveId" clId="{BD66091C-012D-4E04-B2B8-871C88DB52D5}" dt="2024-10-07T04:58:54.412" v="673" actId="1076"/>
          <ac:spMkLst>
            <pc:docMk/>
            <pc:sldMk cId="3547163610" sldId="279"/>
            <ac:spMk id="56" creationId="{0F7D7299-3855-5EB0-159D-6203AF647867}"/>
          </ac:spMkLst>
        </pc:spChg>
        <pc:spChg chg="add mod">
          <ac:chgData name="Arnau DF" userId="f4a8e3b58a1468e4" providerId="LiveId" clId="{BD66091C-012D-4E04-B2B8-871C88DB52D5}" dt="2024-10-07T04:59:00.517" v="674" actId="688"/>
          <ac:spMkLst>
            <pc:docMk/>
            <pc:sldMk cId="3547163610" sldId="279"/>
            <ac:spMk id="57" creationId="{BBFC11CC-9554-5B16-1601-82290FD64CED}"/>
          </ac:spMkLst>
        </pc:spChg>
        <pc:spChg chg="add mod">
          <ac:chgData name="Arnau DF" userId="f4a8e3b58a1468e4" providerId="LiveId" clId="{BD66091C-012D-4E04-B2B8-871C88DB52D5}" dt="2024-10-07T04:57:05.597" v="629" actId="14100"/>
          <ac:spMkLst>
            <pc:docMk/>
            <pc:sldMk cId="3547163610" sldId="279"/>
            <ac:spMk id="58" creationId="{5D24F26E-557B-C749-06CE-931E225F5A83}"/>
          </ac:spMkLst>
        </pc:spChg>
        <pc:spChg chg="add mod">
          <ac:chgData name="Arnau DF" userId="f4a8e3b58a1468e4" providerId="LiveId" clId="{BD66091C-012D-4E04-B2B8-871C88DB52D5}" dt="2024-10-07T04:57:18.785" v="634" actId="1076"/>
          <ac:spMkLst>
            <pc:docMk/>
            <pc:sldMk cId="3547163610" sldId="279"/>
            <ac:spMk id="59" creationId="{F2F34973-23BA-54CD-C094-1B940A831E23}"/>
          </ac:spMkLst>
        </pc:spChg>
        <pc:picChg chg="add mod">
          <ac:chgData name="Arnau DF" userId="f4a8e3b58a1468e4" providerId="LiveId" clId="{BD66091C-012D-4E04-B2B8-871C88DB52D5}" dt="2024-10-07T04:43:30.786" v="389" actId="1076"/>
          <ac:picMkLst>
            <pc:docMk/>
            <pc:sldMk cId="3547163610" sldId="279"/>
            <ac:picMk id="4" creationId="{1B1380CA-84C3-C100-045B-99F017FA852C}"/>
          </ac:picMkLst>
        </pc:picChg>
        <pc:picChg chg="add mod">
          <ac:chgData name="Arnau DF" userId="f4a8e3b58a1468e4" providerId="LiveId" clId="{BD66091C-012D-4E04-B2B8-871C88DB52D5}" dt="2024-10-07T04:43:30.786" v="389" actId="1076"/>
          <ac:picMkLst>
            <pc:docMk/>
            <pc:sldMk cId="3547163610" sldId="279"/>
            <ac:picMk id="5" creationId="{FC8E1E34-6A5D-4C42-7C48-A801186DB56C}"/>
          </ac:picMkLst>
        </pc:picChg>
        <pc:picChg chg="add mod">
          <ac:chgData name="Arnau DF" userId="f4a8e3b58a1468e4" providerId="LiveId" clId="{BD66091C-012D-4E04-B2B8-871C88DB52D5}" dt="2024-10-07T04:43:30.786" v="389" actId="1076"/>
          <ac:picMkLst>
            <pc:docMk/>
            <pc:sldMk cId="3547163610" sldId="279"/>
            <ac:picMk id="8" creationId="{8907E56E-1B15-3783-45A8-03DB5E7113A8}"/>
          </ac:picMkLst>
        </pc:picChg>
        <pc:picChg chg="add mod">
          <ac:chgData name="Arnau DF" userId="f4a8e3b58a1468e4" providerId="LiveId" clId="{BD66091C-012D-4E04-B2B8-871C88DB52D5}" dt="2024-10-07T04:44:47.390" v="393"/>
          <ac:picMkLst>
            <pc:docMk/>
            <pc:sldMk cId="3547163610" sldId="279"/>
            <ac:picMk id="10" creationId="{355E45E7-2D64-4602-D4D8-5B5EC2399FEA}"/>
          </ac:picMkLst>
        </pc:picChg>
        <pc:picChg chg="add mod">
          <ac:chgData name="Arnau DF" userId="f4a8e3b58a1468e4" providerId="LiveId" clId="{BD66091C-012D-4E04-B2B8-871C88DB52D5}" dt="2024-10-07T04:48:45.883" v="485" actId="1076"/>
          <ac:picMkLst>
            <pc:docMk/>
            <pc:sldMk cId="3547163610" sldId="279"/>
            <ac:picMk id="12" creationId="{BA410E26-CA03-CF0E-823A-2381AAE2D401}"/>
          </ac:picMkLst>
        </pc:picChg>
        <pc:picChg chg="add mod">
          <ac:chgData name="Arnau DF" userId="f4a8e3b58a1468e4" providerId="LiveId" clId="{BD66091C-012D-4E04-B2B8-871C88DB52D5}" dt="2024-10-07T04:48:54.517" v="487" actId="1076"/>
          <ac:picMkLst>
            <pc:docMk/>
            <pc:sldMk cId="3547163610" sldId="279"/>
            <ac:picMk id="14" creationId="{96BC5E69-84D1-1CA5-5759-5568E5D99DB8}"/>
          </ac:picMkLst>
        </pc:picChg>
        <pc:picChg chg="add mod">
          <ac:chgData name="Arnau DF" userId="f4a8e3b58a1468e4" providerId="LiveId" clId="{BD66091C-012D-4E04-B2B8-871C88DB52D5}" dt="2024-10-07T04:48:41.453" v="484" actId="1076"/>
          <ac:picMkLst>
            <pc:docMk/>
            <pc:sldMk cId="3547163610" sldId="279"/>
            <ac:picMk id="16" creationId="{B5C2D034-3C0C-A482-ACE4-2D479DF10D65}"/>
          </ac:picMkLst>
        </pc:picChg>
        <pc:picChg chg="add mod">
          <ac:chgData name="Arnau DF" userId="f4a8e3b58a1468e4" providerId="LiveId" clId="{BD66091C-012D-4E04-B2B8-871C88DB52D5}" dt="2024-10-07T04:48:41.453" v="484" actId="1076"/>
          <ac:picMkLst>
            <pc:docMk/>
            <pc:sldMk cId="3547163610" sldId="279"/>
            <ac:picMk id="18" creationId="{81845B9F-E26B-2D61-E15B-143E024EADE8}"/>
          </ac:picMkLst>
        </pc:picChg>
        <pc:picChg chg="add mod">
          <ac:chgData name="Arnau DF" userId="f4a8e3b58a1468e4" providerId="LiveId" clId="{BD66091C-012D-4E04-B2B8-871C88DB52D5}" dt="2024-10-07T04:48:41.453" v="484" actId="1076"/>
          <ac:picMkLst>
            <pc:docMk/>
            <pc:sldMk cId="3547163610" sldId="279"/>
            <ac:picMk id="20" creationId="{14535C78-8C11-49B6-2400-52E73569F466}"/>
          </ac:picMkLst>
        </pc:picChg>
        <pc:picChg chg="add mod">
          <ac:chgData name="Arnau DF" userId="f4a8e3b58a1468e4" providerId="LiveId" clId="{BD66091C-012D-4E04-B2B8-871C88DB52D5}" dt="2024-10-07T04:49:02.153" v="488" actId="1076"/>
          <ac:picMkLst>
            <pc:docMk/>
            <pc:sldMk cId="3547163610" sldId="279"/>
            <ac:picMk id="22" creationId="{9AD1B7EC-F8BB-D0E6-F192-468A623F5B75}"/>
          </ac:picMkLst>
        </pc:picChg>
        <pc:picChg chg="add mod">
          <ac:chgData name="Arnau DF" userId="f4a8e3b58a1468e4" providerId="LiveId" clId="{BD66091C-012D-4E04-B2B8-871C88DB52D5}" dt="2024-10-07T04:48:41.453" v="484" actId="1076"/>
          <ac:picMkLst>
            <pc:docMk/>
            <pc:sldMk cId="3547163610" sldId="279"/>
            <ac:picMk id="24" creationId="{7A1A2966-4280-C773-5C64-61BFE586EA2F}"/>
          </ac:picMkLst>
        </pc:picChg>
        <pc:picChg chg="add mod">
          <ac:chgData name="Arnau DF" userId="f4a8e3b58a1468e4" providerId="LiveId" clId="{BD66091C-012D-4E04-B2B8-871C88DB52D5}" dt="2024-10-07T04:49:07.994" v="489" actId="1076"/>
          <ac:picMkLst>
            <pc:docMk/>
            <pc:sldMk cId="3547163610" sldId="279"/>
            <ac:picMk id="26" creationId="{DAD1D21B-2109-6DAB-06D2-0CF5302AD1F9}"/>
          </ac:picMkLst>
        </pc:picChg>
        <pc:picChg chg="add mod">
          <ac:chgData name="Arnau DF" userId="f4a8e3b58a1468e4" providerId="LiveId" clId="{BD66091C-012D-4E04-B2B8-871C88DB52D5}" dt="2024-10-07T04:49:07.994" v="489" actId="1076"/>
          <ac:picMkLst>
            <pc:docMk/>
            <pc:sldMk cId="3547163610" sldId="279"/>
            <ac:picMk id="27" creationId="{A34647D8-CFBA-CC37-3550-3CBD1C907711}"/>
          </ac:picMkLst>
        </pc:picChg>
        <pc:picChg chg="add mod">
          <ac:chgData name="Arnau DF" userId="f4a8e3b58a1468e4" providerId="LiveId" clId="{BD66091C-012D-4E04-B2B8-871C88DB52D5}" dt="2024-10-07T04:49:07.994" v="489" actId="1076"/>
          <ac:picMkLst>
            <pc:docMk/>
            <pc:sldMk cId="3547163610" sldId="279"/>
            <ac:picMk id="28" creationId="{3E7121C2-8CE0-0DCF-166F-DF33BF64E26B}"/>
          </ac:picMkLst>
        </pc:picChg>
        <pc:picChg chg="add mod">
          <ac:chgData name="Arnau DF" userId="f4a8e3b58a1468e4" providerId="LiveId" clId="{BD66091C-012D-4E04-B2B8-871C88DB52D5}" dt="2024-10-07T04:49:44.313" v="501" actId="1076"/>
          <ac:picMkLst>
            <pc:docMk/>
            <pc:sldMk cId="3547163610" sldId="279"/>
            <ac:picMk id="32" creationId="{1C67F1DA-A825-BCBD-46DA-321EDFDB18D6}"/>
          </ac:picMkLst>
        </pc:picChg>
        <pc:picChg chg="add mod">
          <ac:chgData name="Arnau DF" userId="f4a8e3b58a1468e4" providerId="LiveId" clId="{BD66091C-012D-4E04-B2B8-871C88DB52D5}" dt="2024-10-07T04:49:35.393" v="500" actId="1076"/>
          <ac:picMkLst>
            <pc:docMk/>
            <pc:sldMk cId="3547163610" sldId="279"/>
            <ac:picMk id="33" creationId="{A8E66829-D5EB-8EE8-2051-1A3BE022B4BE}"/>
          </ac:picMkLst>
        </pc:picChg>
        <pc:picChg chg="add mod">
          <ac:chgData name="Arnau DF" userId="f4a8e3b58a1468e4" providerId="LiveId" clId="{BD66091C-012D-4E04-B2B8-871C88DB52D5}" dt="2024-10-07T04:54:52.347" v="578" actId="1076"/>
          <ac:picMkLst>
            <pc:docMk/>
            <pc:sldMk cId="3547163610" sldId="279"/>
            <ac:picMk id="48" creationId="{104E9FD4-F4E0-4598-7FEA-DBC802C0122A}"/>
          </ac:picMkLst>
        </pc:picChg>
        <pc:picChg chg="add mod">
          <ac:chgData name="Arnau DF" userId="f4a8e3b58a1468e4" providerId="LiveId" clId="{BD66091C-012D-4E04-B2B8-871C88DB52D5}" dt="2024-10-07T04:43:38.287" v="390" actId="1076"/>
          <ac:picMkLst>
            <pc:docMk/>
            <pc:sldMk cId="3547163610" sldId="279"/>
            <ac:picMk id="6146" creationId="{3CB7E117-6157-4CE0-033B-24348C4D0958}"/>
          </ac:picMkLst>
        </pc:picChg>
        <pc:picChg chg="add mod">
          <ac:chgData name="Arnau DF" userId="f4a8e3b58a1468e4" providerId="LiveId" clId="{BD66091C-012D-4E04-B2B8-871C88DB52D5}" dt="2024-10-07T04:43:42.299" v="391" actId="1076"/>
          <ac:picMkLst>
            <pc:docMk/>
            <pc:sldMk cId="3547163610" sldId="279"/>
            <ac:picMk id="6148" creationId="{4E8811B2-99D1-5034-B8D9-78C7D29ACAC8}"/>
          </ac:picMkLst>
        </pc:picChg>
        <pc:cxnChg chg="add del">
          <ac:chgData name="Arnau DF" userId="f4a8e3b58a1468e4" providerId="LiveId" clId="{BD66091C-012D-4E04-B2B8-871C88DB52D5}" dt="2024-10-07T04:52:01.725" v="533" actId="478"/>
          <ac:cxnSpMkLst>
            <pc:docMk/>
            <pc:sldMk cId="3547163610" sldId="279"/>
            <ac:cxnSpMk id="41" creationId="{814906B7-2129-5E3A-759D-1CFE24B44DD0}"/>
          </ac:cxnSpMkLst>
        </pc:cxnChg>
        <pc:cxnChg chg="add del mod">
          <ac:chgData name="Arnau DF" userId="f4a8e3b58a1468e4" providerId="LiveId" clId="{BD66091C-012D-4E04-B2B8-871C88DB52D5}" dt="2024-10-07T04:52:58.280" v="540" actId="478"/>
          <ac:cxnSpMkLst>
            <pc:docMk/>
            <pc:sldMk cId="3547163610" sldId="279"/>
            <ac:cxnSpMk id="45" creationId="{9F38E00D-823B-4190-0A5C-2A6362FA659B}"/>
          </ac:cxnSpMkLst>
        </pc:cxnChg>
        <pc:cxnChg chg="add mod">
          <ac:chgData name="Arnau DF" userId="f4a8e3b58a1468e4" providerId="LiveId" clId="{BD66091C-012D-4E04-B2B8-871C88DB52D5}" dt="2024-10-07T04:57:31.411" v="636" actId="13822"/>
          <ac:cxnSpMkLst>
            <pc:docMk/>
            <pc:sldMk cId="3547163610" sldId="279"/>
            <ac:cxnSpMk id="61" creationId="{EF797392-2E47-480B-26A4-66507F13B01D}"/>
          </ac:cxnSpMkLst>
        </pc:cxnChg>
        <pc:cxnChg chg="add mod">
          <ac:chgData name="Arnau DF" userId="f4a8e3b58a1468e4" providerId="LiveId" clId="{BD66091C-012D-4E04-B2B8-871C88DB52D5}" dt="2024-10-07T04:57:37.023" v="639" actId="14100"/>
          <ac:cxnSpMkLst>
            <pc:docMk/>
            <pc:sldMk cId="3547163610" sldId="279"/>
            <ac:cxnSpMk id="62" creationId="{5DA831FF-34BD-0D08-65EE-FD55D3B7CA49}"/>
          </ac:cxnSpMkLst>
        </pc:cxnChg>
        <pc:cxnChg chg="add mod">
          <ac:chgData name="Arnau DF" userId="f4a8e3b58a1468e4" providerId="LiveId" clId="{BD66091C-012D-4E04-B2B8-871C88DB52D5}" dt="2024-10-07T04:57:42.128" v="642" actId="14100"/>
          <ac:cxnSpMkLst>
            <pc:docMk/>
            <pc:sldMk cId="3547163610" sldId="279"/>
            <ac:cxnSpMk id="6145" creationId="{645D7255-7FC2-C3BA-A18D-BF2896AD7010}"/>
          </ac:cxnSpMkLst>
        </pc:cxnChg>
        <pc:cxnChg chg="add mod">
          <ac:chgData name="Arnau DF" userId="f4a8e3b58a1468e4" providerId="LiveId" clId="{BD66091C-012D-4E04-B2B8-871C88DB52D5}" dt="2024-10-07T04:57:47.306" v="645" actId="14100"/>
          <ac:cxnSpMkLst>
            <pc:docMk/>
            <pc:sldMk cId="3547163610" sldId="279"/>
            <ac:cxnSpMk id="6150" creationId="{D7183338-3A65-0DFF-808A-2DF009FF2F35}"/>
          </ac:cxnSpMkLst>
        </pc:cxnChg>
        <pc:cxnChg chg="add mod">
          <ac:chgData name="Arnau DF" userId="f4a8e3b58a1468e4" providerId="LiveId" clId="{BD66091C-012D-4E04-B2B8-871C88DB52D5}" dt="2024-10-07T04:57:53.766" v="648" actId="14100"/>
          <ac:cxnSpMkLst>
            <pc:docMk/>
            <pc:sldMk cId="3547163610" sldId="279"/>
            <ac:cxnSpMk id="6153" creationId="{C3C7F7AC-4322-E64F-FF5C-A908A3788791}"/>
          </ac:cxnSpMkLst>
        </pc:cxnChg>
        <pc:cxnChg chg="add mod">
          <ac:chgData name="Arnau DF" userId="f4a8e3b58a1468e4" providerId="LiveId" clId="{BD66091C-012D-4E04-B2B8-871C88DB52D5}" dt="2024-10-07T04:57:58.963" v="651" actId="14100"/>
          <ac:cxnSpMkLst>
            <pc:docMk/>
            <pc:sldMk cId="3547163610" sldId="279"/>
            <ac:cxnSpMk id="6156" creationId="{A020EC7B-B8C6-0D04-9A4F-EC9AF99A861B}"/>
          </ac:cxnSpMkLst>
        </pc:cxnChg>
        <pc:cxnChg chg="add mod">
          <ac:chgData name="Arnau DF" userId="f4a8e3b58a1468e4" providerId="LiveId" clId="{BD66091C-012D-4E04-B2B8-871C88DB52D5}" dt="2024-10-07T04:58:03.161" v="654" actId="14100"/>
          <ac:cxnSpMkLst>
            <pc:docMk/>
            <pc:sldMk cId="3547163610" sldId="279"/>
            <ac:cxnSpMk id="6159" creationId="{2BFCEF4F-86EC-7128-16A4-E9303AF5EBAC}"/>
          </ac:cxnSpMkLst>
        </pc:cxnChg>
        <pc:cxnChg chg="add mod">
          <ac:chgData name="Arnau DF" userId="f4a8e3b58a1468e4" providerId="LiveId" clId="{BD66091C-012D-4E04-B2B8-871C88DB52D5}" dt="2024-10-07T04:58:07.503" v="657" actId="14100"/>
          <ac:cxnSpMkLst>
            <pc:docMk/>
            <pc:sldMk cId="3547163610" sldId="279"/>
            <ac:cxnSpMk id="6162" creationId="{2BF18C5C-2DC5-3395-C4B9-B849E0ADE9EF}"/>
          </ac:cxnSpMkLst>
        </pc:cxnChg>
      </pc:sldChg>
      <pc:sldChg chg="modSp new mod">
        <pc:chgData name="Arnau DF" userId="f4a8e3b58a1468e4" providerId="LiveId" clId="{BD66091C-012D-4E04-B2B8-871C88DB52D5}" dt="2024-10-07T05:09:01.553" v="1001" actId="20577"/>
        <pc:sldMkLst>
          <pc:docMk/>
          <pc:sldMk cId="3292537616" sldId="280"/>
        </pc:sldMkLst>
        <pc:spChg chg="mod">
          <ac:chgData name="Arnau DF" userId="f4a8e3b58a1468e4" providerId="LiveId" clId="{BD66091C-012D-4E04-B2B8-871C88DB52D5}" dt="2024-10-07T05:07:26.024" v="703" actId="20577"/>
          <ac:spMkLst>
            <pc:docMk/>
            <pc:sldMk cId="3292537616" sldId="280"/>
            <ac:spMk id="2" creationId="{B1B99678-5C8C-8133-C7CC-E69E7914BA25}"/>
          </ac:spMkLst>
        </pc:spChg>
        <pc:spChg chg="mod">
          <ac:chgData name="Arnau DF" userId="f4a8e3b58a1468e4" providerId="LiveId" clId="{BD66091C-012D-4E04-B2B8-871C88DB52D5}" dt="2024-10-07T05:09:01.553" v="1001" actId="20577"/>
          <ac:spMkLst>
            <pc:docMk/>
            <pc:sldMk cId="3292537616" sldId="280"/>
            <ac:spMk id="3" creationId="{10AF3D94-553B-D185-E4DF-674CD60619E5}"/>
          </ac:spMkLst>
        </pc:spChg>
      </pc:sldChg>
      <pc:sldChg chg="addSp delSp modSp new del mod">
        <pc:chgData name="Arnau DF" userId="f4a8e3b58a1468e4" providerId="LiveId" clId="{BD66091C-012D-4E04-B2B8-871C88DB52D5}" dt="2024-10-07T05:18:47.106" v="1803" actId="47"/>
        <pc:sldMkLst>
          <pc:docMk/>
          <pc:sldMk cId="831697831" sldId="281"/>
        </pc:sldMkLst>
        <pc:spChg chg="mod">
          <ac:chgData name="Arnau DF" userId="f4a8e3b58a1468e4" providerId="LiveId" clId="{BD66091C-012D-4E04-B2B8-871C88DB52D5}" dt="2024-10-07T05:18:00.514" v="1798" actId="20577"/>
          <ac:spMkLst>
            <pc:docMk/>
            <pc:sldMk cId="831697831" sldId="281"/>
            <ac:spMk id="2" creationId="{F2818E69-3F50-4496-F2FB-E90022CAA633}"/>
          </ac:spMkLst>
        </pc:spChg>
        <pc:spChg chg="del">
          <ac:chgData name="Arnau DF" userId="f4a8e3b58a1468e4" providerId="LiveId" clId="{BD66091C-012D-4E04-B2B8-871C88DB52D5}" dt="2024-10-07T05:18:02.692" v="1799" actId="478"/>
          <ac:spMkLst>
            <pc:docMk/>
            <pc:sldMk cId="831697831" sldId="281"/>
            <ac:spMk id="3" creationId="{E6507E2F-3FA3-77E1-3089-4FF18F2A811F}"/>
          </ac:spMkLst>
        </pc:spChg>
        <pc:picChg chg="add mod">
          <ac:chgData name="Arnau DF" userId="f4a8e3b58a1468e4" providerId="LiveId" clId="{BD66091C-012D-4E04-B2B8-871C88DB52D5}" dt="2024-10-07T05:18:07.535" v="1802" actId="1076"/>
          <ac:picMkLst>
            <pc:docMk/>
            <pc:sldMk cId="831697831" sldId="281"/>
            <ac:picMk id="5" creationId="{8E43D788-E3CA-CA46-8949-CCD21C347E65}"/>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2D9AD45F-EAF5-4BB8-BF29-D917F3BDC1F8}" type="datetimeFigureOut">
              <a:rPr lang="en-GB" smtClean="0"/>
              <a:t>07/10/2024</a:t>
            </a:fld>
            <a:endParaRPr lang="en-GB"/>
          </a:p>
        </p:txBody>
      </p:sp>
      <p:sp>
        <p:nvSpPr>
          <p:cNvPr id="5" name="Footer Placeholder 4"/>
          <p:cNvSpPr>
            <a:spLocks noGrp="1"/>
          </p:cNvSpPr>
          <p:nvPr>
            <p:ph type="ftr" sz="quarter" idx="11"/>
          </p:nvPr>
        </p:nvSpPr>
        <p:spPr>
          <a:xfrm>
            <a:off x="1371600" y="4323845"/>
            <a:ext cx="6400800" cy="365125"/>
          </a:xfrm>
        </p:spPr>
        <p:txBody>
          <a:bodyPr/>
          <a:lstStyle/>
          <a:p>
            <a:endParaRPr lang="en-GB"/>
          </a:p>
        </p:txBody>
      </p:sp>
      <p:sp>
        <p:nvSpPr>
          <p:cNvPr id="6" name="Slide Number Placeholder 5"/>
          <p:cNvSpPr>
            <a:spLocks noGrp="1"/>
          </p:cNvSpPr>
          <p:nvPr>
            <p:ph type="sldNum" sz="quarter" idx="12"/>
          </p:nvPr>
        </p:nvSpPr>
        <p:spPr>
          <a:xfrm>
            <a:off x="8077200" y="1430866"/>
            <a:ext cx="2743200" cy="365125"/>
          </a:xfrm>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1507104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D9AD45F-EAF5-4BB8-BF29-D917F3BDC1F8}" type="datetimeFigureOut">
              <a:rPr lang="en-GB" smtClean="0"/>
              <a:t>07/10/2024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3950695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D9AD45F-EAF5-4BB8-BF29-D917F3BDC1F8}" type="datetimeFigureOut">
              <a:rPr lang="en-GB" smtClean="0"/>
              <a:t>07/10/2024</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1859372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D9AD45F-EAF5-4BB8-BF29-D917F3BDC1F8}" type="datetimeFigureOut">
              <a:rPr lang="en-GB" smtClean="0"/>
              <a:t>07/10/2024</a:t>
            </a:fld>
            <a:endParaRPr lang="en-GB"/>
          </a:p>
        </p:txBody>
      </p:sp>
      <p:sp>
        <p:nvSpPr>
          <p:cNvPr id="6" name="Footer Placeholder 5"/>
          <p:cNvSpPr>
            <a:spLocks noGrp="1"/>
          </p:cNvSpPr>
          <p:nvPr>
            <p:ph type="ftr" sz="quarter" idx="11"/>
          </p:nvPr>
        </p:nvSpPr>
        <p:spPr>
          <a:xfrm>
            <a:off x="685800" y="379941"/>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4684375F-FE21-4552-B49F-AB26B4BCCE93}" type="slidenum">
              <a:rPr lang="en-GB" smtClean="0"/>
              <a:t>‹#›</a:t>
            </a:fld>
            <a:endParaRPr lang="en-GB"/>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7327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D9AD45F-EAF5-4BB8-BF29-D917F3BDC1F8}" type="datetimeFigureOut">
              <a:rPr lang="en-GB" smtClean="0"/>
              <a:t>07/10/2024</a:t>
            </a:fld>
            <a:endParaRPr lang="en-GB"/>
          </a:p>
        </p:txBody>
      </p:sp>
      <p:sp>
        <p:nvSpPr>
          <p:cNvPr id="6" name="Footer Placeholder 5"/>
          <p:cNvSpPr>
            <a:spLocks noGrp="1"/>
          </p:cNvSpPr>
          <p:nvPr>
            <p:ph type="ftr" sz="quarter" idx="11"/>
          </p:nvPr>
        </p:nvSpPr>
        <p:spPr>
          <a:xfrm>
            <a:off x="685800" y="378883"/>
            <a:ext cx="6991492" cy="365125"/>
          </a:xfrm>
        </p:spPr>
        <p:txBody>
          <a:bodyPr/>
          <a:lstStyle/>
          <a:p>
            <a:endParaRPr lang="en-GB"/>
          </a:p>
        </p:txBody>
      </p:sp>
      <p:sp>
        <p:nvSpPr>
          <p:cNvPr id="7" name="Slide Number Placeholder 6"/>
          <p:cNvSpPr>
            <a:spLocks noGrp="1"/>
          </p:cNvSpPr>
          <p:nvPr>
            <p:ph type="sldNum" sz="quarter" idx="12"/>
          </p:nvPr>
        </p:nvSpPr>
        <p:spPr>
          <a:xfrm>
            <a:off x="10862452" y="381000"/>
            <a:ext cx="643748" cy="365125"/>
          </a:xfrm>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481376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2D9AD45F-EAF5-4BB8-BF29-D917F3BDC1F8}" type="datetimeFigureOut">
              <a:rPr lang="en-GB" smtClean="0"/>
              <a:t>07/10/2024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2370255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2D9AD45F-EAF5-4BB8-BF29-D917F3BDC1F8}" type="datetimeFigureOut">
              <a:rPr lang="en-GB" smtClean="0"/>
              <a:t>07/10/2024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314207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D9AD45F-EAF5-4BB8-BF29-D917F3BDC1F8}" type="datetimeFigureOut">
              <a:rPr lang="en-GB" smtClean="0"/>
              <a:t>07/10/2024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2869988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D9AD45F-EAF5-4BB8-BF29-D917F3BDC1F8}" type="datetimeFigureOut">
              <a:rPr lang="en-GB" smtClean="0"/>
              <a:t>07/10/2024</a:t>
            </a:fld>
            <a:endParaRPr lang="en-GB"/>
          </a:p>
        </p:txBody>
      </p:sp>
      <p:sp>
        <p:nvSpPr>
          <p:cNvPr id="5" name="Footer Placeholder 4"/>
          <p:cNvSpPr>
            <a:spLocks noGrp="1"/>
          </p:cNvSpPr>
          <p:nvPr>
            <p:ph type="ftr" sz="quarter" idx="11"/>
          </p:nvPr>
        </p:nvSpPr>
        <p:spPr>
          <a:xfrm>
            <a:off x="685800" y="381000"/>
            <a:ext cx="6991492" cy="36512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323593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D9AD45F-EAF5-4BB8-BF29-D917F3BDC1F8}" type="datetimeFigureOut">
              <a:rPr lang="en-GB" smtClean="0"/>
              <a:t>07/10/2024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3189771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D9AD45F-EAF5-4BB8-BF29-D917F3BDC1F8}" type="datetimeFigureOut">
              <a:rPr lang="en-GB" smtClean="0"/>
              <a:t>07/10/2024</a:t>
            </a:fld>
            <a:endParaRPr lang="en-GB"/>
          </a:p>
        </p:txBody>
      </p:sp>
      <p:sp>
        <p:nvSpPr>
          <p:cNvPr id="5" name="Footer Placeholder 4"/>
          <p:cNvSpPr>
            <a:spLocks noGrp="1"/>
          </p:cNvSpPr>
          <p:nvPr>
            <p:ph type="ftr" sz="quarter" idx="11"/>
          </p:nvPr>
        </p:nvSpPr>
        <p:spPr>
          <a:xfrm>
            <a:off x="685800" y="381001"/>
            <a:ext cx="6991492" cy="364065"/>
          </a:xfrm>
        </p:spPr>
        <p:txBody>
          <a:bodyPr/>
          <a:lstStyle/>
          <a:p>
            <a:endParaRPr lang="en-GB"/>
          </a:p>
        </p:txBody>
      </p:sp>
      <p:sp>
        <p:nvSpPr>
          <p:cNvPr id="6" name="Slide Number Placeholder 5"/>
          <p:cNvSpPr>
            <a:spLocks noGrp="1"/>
          </p:cNvSpPr>
          <p:nvPr>
            <p:ph type="sldNum" sz="quarter" idx="12"/>
          </p:nvPr>
        </p:nvSpPr>
        <p:spPr>
          <a:xfrm>
            <a:off x="10862452" y="381000"/>
            <a:ext cx="643748" cy="365125"/>
          </a:xfrm>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398436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D9AD45F-EAF5-4BB8-BF29-D917F3BDC1F8}" type="datetimeFigureOut">
              <a:rPr lang="en-GB" smtClean="0"/>
              <a:t>07/10/2024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213700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D9AD45F-EAF5-4BB8-BF29-D917F3BDC1F8}" type="datetimeFigureOut">
              <a:rPr lang="en-GB" smtClean="0"/>
              <a:t>07/10/2024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2324875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D9AD45F-EAF5-4BB8-BF29-D917F3BDC1F8}" type="datetimeFigureOut">
              <a:rPr lang="en-GB" smtClean="0"/>
              <a:t>07/10/2024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3413341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9AD45F-EAF5-4BB8-BF29-D917F3BDC1F8}" type="datetimeFigureOut">
              <a:rPr lang="en-GB" smtClean="0"/>
              <a:t>07/10/2024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275181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D9AD45F-EAF5-4BB8-BF29-D917F3BDC1F8}" type="datetimeFigureOut">
              <a:rPr lang="en-GB" smtClean="0"/>
              <a:t>07/10/2024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28765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D9AD45F-EAF5-4BB8-BF29-D917F3BDC1F8}" type="datetimeFigureOut">
              <a:rPr lang="en-GB" smtClean="0"/>
              <a:t>07/10/2024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84375F-FE21-4552-B49F-AB26B4BCCE93}" type="slidenum">
              <a:rPr lang="en-GB" smtClean="0"/>
              <a:t>‹#›</a:t>
            </a:fld>
            <a:endParaRPr lang="en-GB"/>
          </a:p>
        </p:txBody>
      </p:sp>
    </p:spTree>
    <p:extLst>
      <p:ext uri="{BB962C8B-B14F-4D97-AF65-F5344CB8AC3E}">
        <p14:creationId xmlns:p14="http://schemas.microsoft.com/office/powerpoint/2010/main" val="150203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D9AD45F-EAF5-4BB8-BF29-D917F3BDC1F8}" type="datetimeFigureOut">
              <a:rPr lang="en-GB" smtClean="0"/>
              <a:t>07/10/2024</a:t>
            </a:fld>
            <a:endParaRPr lang="en-GB"/>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684375F-FE21-4552-B49F-AB26B4BCCE93}" type="slidenum">
              <a:rPr lang="en-GB" smtClean="0"/>
              <a:t>‹#›</a:t>
            </a:fld>
            <a:endParaRPr lang="en-GB"/>
          </a:p>
        </p:txBody>
      </p:sp>
    </p:spTree>
    <p:extLst>
      <p:ext uri="{BB962C8B-B14F-4D97-AF65-F5344CB8AC3E}">
        <p14:creationId xmlns:p14="http://schemas.microsoft.com/office/powerpoint/2010/main" val="396948405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5B61-634A-F158-37D4-DD40FAB2A5FE}"/>
              </a:ext>
            </a:extLst>
          </p:cNvPr>
          <p:cNvSpPr>
            <a:spLocks noGrp="1"/>
          </p:cNvSpPr>
          <p:nvPr>
            <p:ph type="ctrTitle"/>
          </p:nvPr>
        </p:nvSpPr>
        <p:spPr/>
        <p:txBody>
          <a:bodyPr/>
          <a:lstStyle/>
          <a:p>
            <a:pPr algn="ctr"/>
            <a:r>
              <a:rPr lang="ca-ES" dirty="0" err="1"/>
              <a:t>Delaunay</a:t>
            </a:r>
            <a:r>
              <a:rPr lang="ca-ES" dirty="0"/>
              <a:t> </a:t>
            </a:r>
            <a:r>
              <a:rPr lang="ca-ES" dirty="0" err="1"/>
              <a:t>classifier</a:t>
            </a:r>
            <a:br>
              <a:rPr lang="ca-ES" dirty="0"/>
            </a:br>
            <a:r>
              <a:rPr lang="ca-ES" dirty="0"/>
              <a:t>Project </a:t>
            </a:r>
            <a:r>
              <a:rPr lang="ca-ES" dirty="0" err="1"/>
              <a:t>explanation</a:t>
            </a:r>
            <a:endParaRPr lang="en-GB" dirty="0"/>
          </a:p>
        </p:txBody>
      </p:sp>
      <p:sp>
        <p:nvSpPr>
          <p:cNvPr id="3" name="Subtitle 2">
            <a:extLst>
              <a:ext uri="{FF2B5EF4-FFF2-40B4-BE49-F238E27FC236}">
                <a16:creationId xmlns:a16="http://schemas.microsoft.com/office/drawing/2014/main" id="{2FF4CB1B-15EA-4FF4-5EE3-C53B19A0A6E2}"/>
              </a:ext>
            </a:extLst>
          </p:cNvPr>
          <p:cNvSpPr>
            <a:spLocks noGrp="1"/>
          </p:cNvSpPr>
          <p:nvPr>
            <p:ph type="subTitle" idx="1"/>
          </p:nvPr>
        </p:nvSpPr>
        <p:spPr>
          <a:xfrm>
            <a:off x="1371600" y="3632201"/>
            <a:ext cx="9448800" cy="1352754"/>
          </a:xfrm>
        </p:spPr>
        <p:txBody>
          <a:bodyPr>
            <a:normAutofit/>
          </a:bodyPr>
          <a:lstStyle/>
          <a:p>
            <a:pPr algn="ctr"/>
            <a:r>
              <a:rPr lang="ca-ES"/>
              <a:t>Arnau </a:t>
            </a:r>
            <a:r>
              <a:rPr lang="ca-ES" dirty="0"/>
              <a:t>Dols Férrez</a:t>
            </a:r>
            <a:endParaRPr lang="en-GB" dirty="0"/>
          </a:p>
        </p:txBody>
      </p:sp>
    </p:spTree>
    <p:extLst>
      <p:ext uri="{BB962C8B-B14F-4D97-AF65-F5344CB8AC3E}">
        <p14:creationId xmlns:p14="http://schemas.microsoft.com/office/powerpoint/2010/main" val="1126523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spheres</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1754326"/>
          </a:xfrm>
          <a:prstGeom prst="rect">
            <a:avLst/>
          </a:prstGeom>
          <a:noFill/>
        </p:spPr>
        <p:txBody>
          <a:bodyPr wrap="square" rtlCol="0">
            <a:spAutoFit/>
          </a:bodyPr>
          <a:lstStyle/>
          <a:p>
            <a:r>
              <a:rPr lang="en-US" dirty="0"/>
              <a:t>Data parameters:</a:t>
            </a:r>
          </a:p>
          <a:p>
            <a:endParaRPr lang="en-US" dirty="0"/>
          </a:p>
          <a:p>
            <a:pPr marL="342900" indent="-342900">
              <a:buFont typeface="+mj-lt"/>
              <a:buAutoNum type="arabicPeriod"/>
            </a:pPr>
            <a:r>
              <a:rPr lang="en-US" dirty="0"/>
              <a:t>dim: dimension of data</a:t>
            </a:r>
          </a:p>
          <a:p>
            <a:pPr marL="342900" indent="-342900">
              <a:buFont typeface="+mj-lt"/>
              <a:buAutoNum type="arabicPeriod"/>
            </a:pPr>
            <a:r>
              <a:rPr lang="en-US" dirty="0" err="1"/>
              <a:t>n_samples</a:t>
            </a:r>
            <a:r>
              <a:rPr lang="en-US" dirty="0"/>
              <a:t>: number of points</a:t>
            </a:r>
          </a:p>
          <a:p>
            <a:pPr marL="342900" indent="-342900">
              <a:buFont typeface="+mj-lt"/>
              <a:buAutoNum type="arabicPeriod"/>
            </a:pPr>
            <a:r>
              <a:rPr lang="en-US" dirty="0" err="1"/>
              <a:t>n_samples_per_sphere</a:t>
            </a:r>
            <a:r>
              <a:rPr lang="en-US" dirty="0"/>
              <a:t>: number of points per sphere</a:t>
            </a:r>
          </a:p>
        </p:txBody>
      </p:sp>
      <p:pic>
        <p:nvPicPr>
          <p:cNvPr id="4" name="Picture 3" descr="A graph with many colored dots&#10;&#10;Description automatically generated">
            <a:extLst>
              <a:ext uri="{FF2B5EF4-FFF2-40B4-BE49-F238E27FC236}">
                <a16:creationId xmlns:a16="http://schemas.microsoft.com/office/drawing/2014/main" id="{C0C072A0-7448-0A89-8410-7F59760AB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307" y="1124727"/>
            <a:ext cx="4100061" cy="3075046"/>
          </a:xfrm>
          <a:prstGeom prst="rect">
            <a:avLst/>
          </a:prstGeom>
        </p:spPr>
      </p:pic>
      <p:pic>
        <p:nvPicPr>
          <p:cNvPr id="8" name="Picture 7" descr="A graph with many colored dots&#10;&#10;Description automatically generated with medium confidence">
            <a:extLst>
              <a:ext uri="{FF2B5EF4-FFF2-40B4-BE49-F238E27FC236}">
                <a16:creationId xmlns:a16="http://schemas.microsoft.com/office/drawing/2014/main" id="{910F865E-C1E1-C6ED-7909-6930D3D55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306" y="3987957"/>
            <a:ext cx="4100061" cy="2870043"/>
          </a:xfrm>
          <a:prstGeom prst="rect">
            <a:avLst/>
          </a:prstGeom>
        </p:spPr>
      </p:pic>
    </p:spTree>
    <p:extLst>
      <p:ext uri="{BB962C8B-B14F-4D97-AF65-F5344CB8AC3E}">
        <p14:creationId xmlns:p14="http://schemas.microsoft.com/office/powerpoint/2010/main" val="1272265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anemia</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1200329"/>
          </a:xfrm>
          <a:prstGeom prst="rect">
            <a:avLst/>
          </a:prstGeom>
          <a:noFill/>
        </p:spPr>
        <p:txBody>
          <a:bodyPr wrap="square" rtlCol="0">
            <a:spAutoFit/>
          </a:bodyPr>
          <a:lstStyle/>
          <a:p>
            <a:r>
              <a:rPr lang="en-US" dirty="0"/>
              <a:t>Data parameters:</a:t>
            </a:r>
          </a:p>
          <a:p>
            <a:pPr marL="342900" indent="-342900">
              <a:buFont typeface="+mj-lt"/>
              <a:buAutoNum type="arabicPeriod"/>
            </a:pPr>
            <a:endParaRPr lang="en-US" dirty="0"/>
          </a:p>
          <a:p>
            <a:pPr marL="342900" indent="-342900">
              <a:buFont typeface="+mj-lt"/>
              <a:buAutoNum type="arabicPeriod"/>
            </a:pPr>
            <a:r>
              <a:rPr lang="en-US" dirty="0"/>
              <a:t>features: features to select from the data</a:t>
            </a:r>
          </a:p>
        </p:txBody>
      </p:sp>
      <p:pic>
        <p:nvPicPr>
          <p:cNvPr id="4" name="Picture 3" descr="A graph of a grid with dots&#10;&#10;Description automatically generated with medium confidence">
            <a:extLst>
              <a:ext uri="{FF2B5EF4-FFF2-40B4-BE49-F238E27FC236}">
                <a16:creationId xmlns:a16="http://schemas.microsoft.com/office/drawing/2014/main" id="{9EB9B3B3-0126-20AB-4D81-60B4A9473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549" y="1101212"/>
            <a:ext cx="3937169" cy="2952877"/>
          </a:xfrm>
          <a:prstGeom prst="rect">
            <a:avLst/>
          </a:prstGeom>
        </p:spPr>
      </p:pic>
      <p:pic>
        <p:nvPicPr>
          <p:cNvPr id="8" name="Picture 7" descr="A graph of a graph with dots&#10;&#10;Description automatically generated with medium confidence">
            <a:extLst>
              <a:ext uri="{FF2B5EF4-FFF2-40B4-BE49-F238E27FC236}">
                <a16:creationId xmlns:a16="http://schemas.microsoft.com/office/drawing/2014/main" id="{204C37BB-DCFC-580E-6302-B0C3E76F8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549" y="3814429"/>
            <a:ext cx="3937169" cy="2756019"/>
          </a:xfrm>
          <a:prstGeom prst="rect">
            <a:avLst/>
          </a:prstGeom>
        </p:spPr>
      </p:pic>
    </p:spTree>
    <p:extLst>
      <p:ext uri="{BB962C8B-B14F-4D97-AF65-F5344CB8AC3E}">
        <p14:creationId xmlns:p14="http://schemas.microsoft.com/office/powerpoint/2010/main" val="86370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diabetes</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1200329"/>
          </a:xfrm>
          <a:prstGeom prst="rect">
            <a:avLst/>
          </a:prstGeom>
          <a:noFill/>
        </p:spPr>
        <p:txBody>
          <a:bodyPr wrap="square" rtlCol="0">
            <a:spAutoFit/>
          </a:bodyPr>
          <a:lstStyle/>
          <a:p>
            <a:r>
              <a:rPr lang="en-US" dirty="0"/>
              <a:t>Data parameters:</a:t>
            </a:r>
          </a:p>
          <a:p>
            <a:pPr marL="342900" indent="-342900">
              <a:buFont typeface="+mj-lt"/>
              <a:buAutoNum type="arabicPeriod"/>
            </a:pPr>
            <a:endParaRPr lang="en-US" dirty="0"/>
          </a:p>
          <a:p>
            <a:pPr marL="342900" indent="-342900">
              <a:buFont typeface="+mj-lt"/>
              <a:buAutoNum type="arabicPeriod"/>
            </a:pPr>
            <a:r>
              <a:rPr lang="en-US" dirty="0"/>
              <a:t>features: features to select from the data</a:t>
            </a:r>
          </a:p>
        </p:txBody>
      </p:sp>
      <p:pic>
        <p:nvPicPr>
          <p:cNvPr id="5" name="Picture 4" descr="A graph with red and blue dots&#10;&#10;Description automatically generated">
            <a:extLst>
              <a:ext uri="{FF2B5EF4-FFF2-40B4-BE49-F238E27FC236}">
                <a16:creationId xmlns:a16="http://schemas.microsoft.com/office/drawing/2014/main" id="{0ADE04A1-91E0-FC10-6EA1-B759D9F61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207" y="1046649"/>
            <a:ext cx="3952568" cy="2964426"/>
          </a:xfrm>
          <a:prstGeom prst="rect">
            <a:avLst/>
          </a:prstGeom>
        </p:spPr>
      </p:pic>
      <p:pic>
        <p:nvPicPr>
          <p:cNvPr id="9" name="Picture 8" descr="A graph with dots and lines&#10;&#10;Description automatically generated with medium confidence">
            <a:extLst>
              <a:ext uri="{FF2B5EF4-FFF2-40B4-BE49-F238E27FC236}">
                <a16:creationId xmlns:a16="http://schemas.microsoft.com/office/drawing/2014/main" id="{13114D46-437D-324C-F205-A7606A58E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4207" y="3776491"/>
            <a:ext cx="4119717" cy="2883802"/>
          </a:xfrm>
          <a:prstGeom prst="rect">
            <a:avLst/>
          </a:prstGeom>
        </p:spPr>
      </p:pic>
    </p:spTree>
    <p:extLst>
      <p:ext uri="{BB962C8B-B14F-4D97-AF65-F5344CB8AC3E}">
        <p14:creationId xmlns:p14="http://schemas.microsoft.com/office/powerpoint/2010/main" val="1233920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EB3E-9D1B-9D03-A60D-25B70EE7646C}"/>
              </a:ext>
            </a:extLst>
          </p:cNvPr>
          <p:cNvSpPr>
            <a:spLocks noGrp="1"/>
          </p:cNvSpPr>
          <p:nvPr>
            <p:ph type="title"/>
          </p:nvPr>
        </p:nvSpPr>
        <p:spPr/>
        <p:txBody>
          <a:bodyPr/>
          <a:lstStyle/>
          <a:p>
            <a:r>
              <a:rPr lang="en-US" dirty="0"/>
              <a:t>Run params</a:t>
            </a:r>
          </a:p>
        </p:txBody>
      </p:sp>
      <p:pic>
        <p:nvPicPr>
          <p:cNvPr id="4" name="Picture 2">
            <a:extLst>
              <a:ext uri="{FF2B5EF4-FFF2-40B4-BE49-F238E27FC236}">
                <a16:creationId xmlns:a16="http://schemas.microsoft.com/office/drawing/2014/main" id="{00D6ED0F-4F43-27F6-9A02-8A30FDC44D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133" y="2519517"/>
            <a:ext cx="1479184" cy="1479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7EADB1-4BE7-8E8A-BFDC-8B8EEF12EE4E}"/>
              </a:ext>
            </a:extLst>
          </p:cNvPr>
          <p:cNvSpPr txBox="1"/>
          <p:nvPr/>
        </p:nvSpPr>
        <p:spPr>
          <a:xfrm>
            <a:off x="675596" y="3998701"/>
            <a:ext cx="2212258" cy="369332"/>
          </a:xfrm>
          <a:prstGeom prst="rect">
            <a:avLst/>
          </a:prstGeom>
          <a:noFill/>
        </p:spPr>
        <p:txBody>
          <a:bodyPr wrap="square" rtlCol="0">
            <a:spAutoFit/>
          </a:bodyPr>
          <a:lstStyle/>
          <a:p>
            <a:pPr algn="ctr"/>
            <a:r>
              <a:rPr lang="en-US" dirty="0" err="1"/>
              <a:t>run_params.json</a:t>
            </a:r>
            <a:endParaRPr lang="en-US" dirty="0"/>
          </a:p>
        </p:txBody>
      </p:sp>
      <p:sp>
        <p:nvSpPr>
          <p:cNvPr id="6" name="TextBox 5">
            <a:extLst>
              <a:ext uri="{FF2B5EF4-FFF2-40B4-BE49-F238E27FC236}">
                <a16:creationId xmlns:a16="http://schemas.microsoft.com/office/drawing/2014/main" id="{509D6986-24FC-0D16-ADD6-AE05E3E4F844}"/>
              </a:ext>
            </a:extLst>
          </p:cNvPr>
          <p:cNvSpPr txBox="1"/>
          <p:nvPr/>
        </p:nvSpPr>
        <p:spPr>
          <a:xfrm>
            <a:off x="2887854" y="2244374"/>
            <a:ext cx="8981768" cy="4247317"/>
          </a:xfrm>
          <a:prstGeom prst="rect">
            <a:avLst/>
          </a:prstGeom>
          <a:noFill/>
        </p:spPr>
        <p:txBody>
          <a:bodyPr wrap="square" rtlCol="0">
            <a:spAutoFit/>
          </a:bodyPr>
          <a:lstStyle/>
          <a:p>
            <a:r>
              <a:rPr lang="en-US" b="1" dirty="0"/>
              <a:t>Folder</a:t>
            </a:r>
            <a:r>
              <a:rPr lang="en-US" dirty="0"/>
              <a:t>: </a:t>
            </a:r>
            <a:r>
              <a:rPr lang="en-US" dirty="0" err="1"/>
              <a:t>jsons</a:t>
            </a:r>
            <a:endParaRPr lang="en-US" dirty="0"/>
          </a:p>
          <a:p>
            <a:endParaRPr lang="en-US" dirty="0"/>
          </a:p>
          <a:p>
            <a:r>
              <a:rPr lang="en-US" dirty="0"/>
              <a:t>Contains the parameters under which to train each dataset:</a:t>
            </a:r>
          </a:p>
          <a:p>
            <a:pPr marL="342900" indent="-342900">
              <a:buFont typeface="+mj-lt"/>
              <a:buAutoNum type="arabicPeriod"/>
            </a:pPr>
            <a:r>
              <a:rPr lang="en-GB" b="1" dirty="0" err="1"/>
              <a:t>size_prop</a:t>
            </a:r>
            <a:r>
              <a:rPr lang="en-GB" dirty="0"/>
              <a:t>: proportion of the original data used for the Delaunay triangulation.</a:t>
            </a:r>
          </a:p>
          <a:p>
            <a:pPr marL="342900" indent="-342900">
              <a:buFont typeface="+mj-lt"/>
              <a:buAutoNum type="arabicPeriod"/>
            </a:pPr>
            <a:r>
              <a:rPr lang="en-GB" b="1" dirty="0"/>
              <a:t>sampling</a:t>
            </a:r>
            <a:r>
              <a:rPr lang="en-GB" dirty="0"/>
              <a:t>: type of sampling via which to draw the points for the triangulation (‘random’ or ‘entropic’)</a:t>
            </a:r>
          </a:p>
          <a:p>
            <a:pPr marL="342900" indent="-342900">
              <a:buFont typeface="+mj-lt"/>
              <a:buAutoNum type="arabicPeriod"/>
            </a:pPr>
            <a:r>
              <a:rPr lang="en-GB" b="1" dirty="0" err="1"/>
              <a:t>test_size</a:t>
            </a:r>
            <a:r>
              <a:rPr lang="en-GB" dirty="0"/>
              <a:t>: number of points to use to compute the real error.</a:t>
            </a:r>
          </a:p>
          <a:p>
            <a:pPr marL="342900" indent="-342900">
              <a:buFont typeface="+mj-lt"/>
              <a:buAutoNum type="arabicPeriod"/>
            </a:pPr>
            <a:r>
              <a:rPr lang="en-GB" b="1" dirty="0"/>
              <a:t>al</a:t>
            </a:r>
            <a:r>
              <a:rPr lang="en-GB" dirty="0"/>
              <a:t>: measures the magnitude of the overall displacement </a:t>
            </a:r>
          </a:p>
          <a:p>
            <a:pPr marL="342900" indent="-342900">
              <a:buFont typeface="+mj-lt"/>
              <a:buAutoNum type="arabicPeriod"/>
            </a:pPr>
            <a:r>
              <a:rPr lang="en-GB" b="1" dirty="0" err="1"/>
              <a:t>errw</a:t>
            </a:r>
            <a:r>
              <a:rPr lang="en-GB" dirty="0"/>
              <a:t>: weight of the error gradient (between 0 and 1)</a:t>
            </a:r>
          </a:p>
          <a:p>
            <a:pPr marL="342900" indent="-342900">
              <a:buFont typeface="+mj-lt"/>
              <a:buAutoNum type="arabicPeriod"/>
            </a:pPr>
            <a:r>
              <a:rPr lang="en-GB" b="1" dirty="0" err="1"/>
              <a:t>avw</a:t>
            </a:r>
            <a:r>
              <a:rPr lang="en-GB" dirty="0"/>
              <a:t>: weight of the averages balance equations</a:t>
            </a:r>
          </a:p>
          <a:p>
            <a:pPr marL="342900" indent="-342900">
              <a:buFont typeface="+mj-lt"/>
              <a:buAutoNum type="arabicPeriod"/>
            </a:pPr>
            <a:r>
              <a:rPr lang="en-GB" b="1" dirty="0"/>
              <a:t>rep</a:t>
            </a:r>
            <a:r>
              <a:rPr lang="en-GB" dirty="0"/>
              <a:t>: number of times the convex hull is refined</a:t>
            </a:r>
          </a:p>
          <a:p>
            <a:pPr marL="342900" indent="-342900">
              <a:buFont typeface="+mj-lt"/>
              <a:buAutoNum type="arabicPeriod"/>
            </a:pPr>
            <a:r>
              <a:rPr lang="en-GB" b="1" dirty="0" err="1"/>
              <a:t>bc_time</a:t>
            </a:r>
            <a:r>
              <a:rPr lang="en-GB" dirty="0"/>
              <a:t>: time at which to add </a:t>
            </a:r>
            <a:r>
              <a:rPr lang="en-GB" dirty="0" err="1"/>
              <a:t>barycenters</a:t>
            </a:r>
            <a:r>
              <a:rPr lang="en-GB" dirty="0"/>
              <a:t>.</a:t>
            </a:r>
          </a:p>
          <a:p>
            <a:pPr marL="342900" indent="-342900">
              <a:buFont typeface="+mj-lt"/>
              <a:buAutoNum type="arabicPeriod"/>
            </a:pPr>
            <a:r>
              <a:rPr lang="en-GB" b="1" dirty="0" err="1"/>
              <a:t>mte_threshold</a:t>
            </a:r>
            <a:r>
              <a:rPr lang="en-GB" dirty="0"/>
              <a:t>: threshold above which the </a:t>
            </a:r>
            <a:r>
              <a:rPr lang="en-GB" dirty="0" err="1"/>
              <a:t>barycenters</a:t>
            </a:r>
            <a:r>
              <a:rPr lang="en-GB" dirty="0"/>
              <a:t> will be added.</a:t>
            </a:r>
          </a:p>
          <a:p>
            <a:pPr marL="342900" indent="-342900">
              <a:buFont typeface="+mj-lt"/>
              <a:buAutoNum type="arabicPeriod"/>
            </a:pPr>
            <a:r>
              <a:rPr lang="en-GB" b="1" dirty="0"/>
              <a:t>seed</a:t>
            </a:r>
            <a:r>
              <a:rPr lang="en-GB" dirty="0"/>
              <a:t>: random seed from which to generate the triangulation points.</a:t>
            </a:r>
            <a:endParaRPr lang="en-US" dirty="0"/>
          </a:p>
        </p:txBody>
      </p:sp>
    </p:spTree>
    <p:extLst>
      <p:ext uri="{BB962C8B-B14F-4D97-AF65-F5344CB8AC3E}">
        <p14:creationId xmlns:p14="http://schemas.microsoft.com/office/powerpoint/2010/main" val="3487786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6061-DF92-7B0F-882C-F7A6399BE4E5}"/>
              </a:ext>
            </a:extLst>
          </p:cNvPr>
          <p:cNvSpPr>
            <a:spLocks noGrp="1"/>
          </p:cNvSpPr>
          <p:nvPr>
            <p:ph type="title"/>
          </p:nvPr>
        </p:nvSpPr>
        <p:spPr>
          <a:xfrm>
            <a:off x="2885551" y="332294"/>
            <a:ext cx="8610600" cy="1293028"/>
          </a:xfrm>
        </p:spPr>
        <p:txBody>
          <a:bodyPr/>
          <a:lstStyle/>
          <a:p>
            <a:r>
              <a:rPr lang="en-US" dirty="0"/>
              <a:t>MOVING POINTS</a:t>
            </a:r>
          </a:p>
        </p:txBody>
      </p:sp>
      <p:pic>
        <p:nvPicPr>
          <p:cNvPr id="5" name="Content Placeholder 4" descr="A red and blue circle&#10;&#10;Description automatically generated">
            <a:extLst>
              <a:ext uri="{FF2B5EF4-FFF2-40B4-BE49-F238E27FC236}">
                <a16:creationId xmlns:a16="http://schemas.microsoft.com/office/drawing/2014/main" id="{A628DA87-5CC8-CEF7-B870-D6D8CD1756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1197" y="1321171"/>
            <a:ext cx="3665832" cy="2749375"/>
          </a:xfrm>
        </p:spPr>
      </p:pic>
      <p:pic>
        <p:nvPicPr>
          <p:cNvPr id="7" name="Picture 6" descr="A diagram of a circular object with red and blue dots&#10;&#10;Description automatically generated">
            <a:extLst>
              <a:ext uri="{FF2B5EF4-FFF2-40B4-BE49-F238E27FC236}">
                <a16:creationId xmlns:a16="http://schemas.microsoft.com/office/drawing/2014/main" id="{0146D9DE-CE3E-659F-0832-1CBCBF8DF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196" y="4162245"/>
            <a:ext cx="3594340" cy="2695755"/>
          </a:xfrm>
          <a:prstGeom prst="rect">
            <a:avLst/>
          </a:prstGeom>
        </p:spPr>
      </p:pic>
      <p:pic>
        <p:nvPicPr>
          <p:cNvPr id="9" name="Picture 8" descr="A diagram of a network&#10;&#10;Description automatically generated">
            <a:extLst>
              <a:ext uri="{FF2B5EF4-FFF2-40B4-BE49-F238E27FC236}">
                <a16:creationId xmlns:a16="http://schemas.microsoft.com/office/drawing/2014/main" id="{8789DEE0-2D91-667D-6C64-B26F945A3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536" y="4162246"/>
            <a:ext cx="3594339" cy="2695754"/>
          </a:xfrm>
          <a:prstGeom prst="rect">
            <a:avLst/>
          </a:prstGeom>
        </p:spPr>
      </p:pic>
      <p:pic>
        <p:nvPicPr>
          <p:cNvPr id="11" name="Picture 10" descr="A diagram of a circular object with red and blue dots&#10;&#10;Description automatically generated">
            <a:extLst>
              <a:ext uri="{FF2B5EF4-FFF2-40B4-BE49-F238E27FC236}">
                <a16:creationId xmlns:a16="http://schemas.microsoft.com/office/drawing/2014/main" id="{6D4F9AA0-9EC5-501B-2224-1F99FA918E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5535" y="1374791"/>
            <a:ext cx="3594339" cy="2695755"/>
          </a:xfrm>
          <a:prstGeom prst="rect">
            <a:avLst/>
          </a:prstGeom>
        </p:spPr>
      </p:pic>
    </p:spTree>
    <p:extLst>
      <p:ext uri="{BB962C8B-B14F-4D97-AF65-F5344CB8AC3E}">
        <p14:creationId xmlns:p14="http://schemas.microsoft.com/office/powerpoint/2010/main" val="1829309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9E30-0143-976A-E9BB-657479DF6F5C}"/>
              </a:ext>
            </a:extLst>
          </p:cNvPr>
          <p:cNvSpPr>
            <a:spLocks noGrp="1"/>
          </p:cNvSpPr>
          <p:nvPr>
            <p:ph type="title"/>
          </p:nvPr>
        </p:nvSpPr>
        <p:spPr/>
        <p:txBody>
          <a:bodyPr/>
          <a:lstStyle/>
          <a:p>
            <a:r>
              <a:rPr lang="en-US" dirty="0"/>
              <a:t>AVERAGES BALANCE</a:t>
            </a:r>
          </a:p>
        </p:txBody>
      </p:sp>
      <p:pic>
        <p:nvPicPr>
          <p:cNvPr id="14" name="Picture 13" descr="A red and blue circle&#10;&#10;Description automatically generated">
            <a:extLst>
              <a:ext uri="{FF2B5EF4-FFF2-40B4-BE49-F238E27FC236}">
                <a16:creationId xmlns:a16="http://schemas.microsoft.com/office/drawing/2014/main" id="{F7E31A2C-2EC4-EB18-529D-30313DB4C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07" y="2560317"/>
            <a:ext cx="3642201" cy="2731651"/>
          </a:xfrm>
          <a:prstGeom prst="rect">
            <a:avLst/>
          </a:prstGeom>
        </p:spPr>
      </p:pic>
      <p:pic>
        <p:nvPicPr>
          <p:cNvPr id="18" name="Picture 17" descr="A diagram of a weight&#10;&#10;Description automatically generated">
            <a:extLst>
              <a:ext uri="{FF2B5EF4-FFF2-40B4-BE49-F238E27FC236}">
                <a16:creationId xmlns:a16="http://schemas.microsoft.com/office/drawing/2014/main" id="{B07579A2-7895-D676-0696-7283A007B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474" y="2560316"/>
            <a:ext cx="3642201" cy="2731651"/>
          </a:xfrm>
          <a:prstGeom prst="rect">
            <a:avLst/>
          </a:prstGeom>
        </p:spPr>
      </p:pic>
      <p:pic>
        <p:nvPicPr>
          <p:cNvPr id="20" name="Picture 19" descr="A diagram of a weight&#10;&#10;Description automatically generated">
            <a:extLst>
              <a:ext uri="{FF2B5EF4-FFF2-40B4-BE49-F238E27FC236}">
                <a16:creationId xmlns:a16="http://schemas.microsoft.com/office/drawing/2014/main" id="{6A0A1D4E-05E0-9BD8-64B9-05A0E1F2D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441" y="2560316"/>
            <a:ext cx="3642201" cy="2731651"/>
          </a:xfrm>
          <a:prstGeom prst="rect">
            <a:avLst/>
          </a:prstGeom>
        </p:spPr>
      </p:pic>
    </p:spTree>
    <p:extLst>
      <p:ext uri="{BB962C8B-B14F-4D97-AF65-F5344CB8AC3E}">
        <p14:creationId xmlns:p14="http://schemas.microsoft.com/office/powerpoint/2010/main" val="2636918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9E30-0143-976A-E9BB-657479DF6F5C}"/>
              </a:ext>
            </a:extLst>
          </p:cNvPr>
          <p:cNvSpPr>
            <a:spLocks noGrp="1"/>
          </p:cNvSpPr>
          <p:nvPr>
            <p:ph type="title"/>
          </p:nvPr>
        </p:nvSpPr>
        <p:spPr/>
        <p:txBody>
          <a:bodyPr/>
          <a:lstStyle/>
          <a:p>
            <a:r>
              <a:rPr lang="en-US" dirty="0"/>
              <a:t>Adding </a:t>
            </a:r>
            <a:r>
              <a:rPr lang="en-US" dirty="0" err="1"/>
              <a:t>barycenters</a:t>
            </a:r>
            <a:endParaRPr lang="en-US" dirty="0"/>
          </a:p>
        </p:txBody>
      </p:sp>
      <p:pic>
        <p:nvPicPr>
          <p:cNvPr id="5" name="Picture 4" descr="A red and blue circle&#10;&#10;Description automatically generated">
            <a:extLst>
              <a:ext uri="{FF2B5EF4-FFF2-40B4-BE49-F238E27FC236}">
                <a16:creationId xmlns:a16="http://schemas.microsoft.com/office/drawing/2014/main" id="{8BA20E2E-1409-09CA-C0F3-3EC88C0D1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07" y="2560317"/>
            <a:ext cx="3642201" cy="2731651"/>
          </a:xfrm>
          <a:prstGeom prst="rect">
            <a:avLst/>
          </a:prstGeom>
        </p:spPr>
      </p:pic>
      <p:pic>
        <p:nvPicPr>
          <p:cNvPr id="7" name="Picture 6" descr="A diagram of a circular object&#10;&#10;Description automatically generated">
            <a:extLst>
              <a:ext uri="{FF2B5EF4-FFF2-40B4-BE49-F238E27FC236}">
                <a16:creationId xmlns:a16="http://schemas.microsoft.com/office/drawing/2014/main" id="{658514BA-8118-E556-3F6F-923F4E514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091" y="2560317"/>
            <a:ext cx="3642201" cy="2731651"/>
          </a:xfrm>
          <a:prstGeom prst="rect">
            <a:avLst/>
          </a:prstGeom>
        </p:spPr>
      </p:pic>
      <p:pic>
        <p:nvPicPr>
          <p:cNvPr id="9" name="Picture 8" descr="A diagram of a barycenter&#10;&#10;Description automatically generated">
            <a:extLst>
              <a:ext uri="{FF2B5EF4-FFF2-40B4-BE49-F238E27FC236}">
                <a16:creationId xmlns:a16="http://schemas.microsoft.com/office/drawing/2014/main" id="{A2AD6379-10EE-3E91-2EA5-910C2E9BE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5675" y="2584984"/>
            <a:ext cx="3642201" cy="2731651"/>
          </a:xfrm>
          <a:prstGeom prst="rect">
            <a:avLst/>
          </a:prstGeom>
        </p:spPr>
      </p:pic>
    </p:spTree>
    <p:extLst>
      <p:ext uri="{BB962C8B-B14F-4D97-AF65-F5344CB8AC3E}">
        <p14:creationId xmlns:p14="http://schemas.microsoft.com/office/powerpoint/2010/main" val="3852053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9E30-0143-976A-E9BB-657479DF6F5C}"/>
              </a:ext>
            </a:extLst>
          </p:cNvPr>
          <p:cNvSpPr>
            <a:spLocks noGrp="1"/>
          </p:cNvSpPr>
          <p:nvPr>
            <p:ph type="title"/>
          </p:nvPr>
        </p:nvSpPr>
        <p:spPr/>
        <p:txBody>
          <a:bodyPr/>
          <a:lstStyle/>
          <a:p>
            <a:r>
              <a:rPr lang="en-US" dirty="0"/>
              <a:t>Refining convex hull</a:t>
            </a:r>
          </a:p>
        </p:txBody>
      </p:sp>
      <p:pic>
        <p:nvPicPr>
          <p:cNvPr id="5" name="Picture 4" descr="A red and blue circle&#10;&#10;Description automatically generated">
            <a:extLst>
              <a:ext uri="{FF2B5EF4-FFF2-40B4-BE49-F238E27FC236}">
                <a16:creationId xmlns:a16="http://schemas.microsoft.com/office/drawing/2014/main" id="{8BA20E2E-1409-09CA-C0F3-3EC88C0D1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07" y="2645864"/>
            <a:ext cx="3642201" cy="2731651"/>
          </a:xfrm>
          <a:prstGeom prst="rect">
            <a:avLst/>
          </a:prstGeom>
        </p:spPr>
      </p:pic>
      <p:pic>
        <p:nvPicPr>
          <p:cNvPr id="4" name="Picture 3" descr="A diagram of a circular object with dots and lines&#10;&#10;Description automatically generated">
            <a:extLst>
              <a:ext uri="{FF2B5EF4-FFF2-40B4-BE49-F238E27FC236}">
                <a16:creationId xmlns:a16="http://schemas.microsoft.com/office/drawing/2014/main" id="{20EA0ACC-4748-BD1C-3B8B-630D89D76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887" y="2645864"/>
            <a:ext cx="3642201" cy="2731651"/>
          </a:xfrm>
          <a:prstGeom prst="rect">
            <a:avLst/>
          </a:prstGeom>
        </p:spPr>
      </p:pic>
      <p:pic>
        <p:nvPicPr>
          <p:cNvPr id="8" name="Picture 7" descr="A diagram of a circular object with red and blue dots&#10;&#10;Description automatically generated">
            <a:extLst>
              <a:ext uri="{FF2B5EF4-FFF2-40B4-BE49-F238E27FC236}">
                <a16:creationId xmlns:a16="http://schemas.microsoft.com/office/drawing/2014/main" id="{7B4157D3-567C-E6AA-D20F-91A15B6E5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708" y="2645864"/>
            <a:ext cx="3642201" cy="2731651"/>
          </a:xfrm>
          <a:prstGeom prst="rect">
            <a:avLst/>
          </a:prstGeom>
        </p:spPr>
      </p:pic>
    </p:spTree>
    <p:extLst>
      <p:ext uri="{BB962C8B-B14F-4D97-AF65-F5344CB8AC3E}">
        <p14:creationId xmlns:p14="http://schemas.microsoft.com/office/powerpoint/2010/main" val="2453007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99678-5C8C-8133-C7CC-E69E7914BA25}"/>
              </a:ext>
            </a:extLst>
          </p:cNvPr>
          <p:cNvSpPr>
            <a:spLocks noGrp="1"/>
          </p:cNvSpPr>
          <p:nvPr>
            <p:ph type="title"/>
          </p:nvPr>
        </p:nvSpPr>
        <p:spPr/>
        <p:txBody>
          <a:bodyPr/>
          <a:lstStyle/>
          <a:p>
            <a:r>
              <a:rPr lang="en-US" dirty="0"/>
              <a:t>CLASSIFIERS FOLDER</a:t>
            </a:r>
          </a:p>
        </p:txBody>
      </p:sp>
      <p:sp>
        <p:nvSpPr>
          <p:cNvPr id="3" name="Content Placeholder 2">
            <a:extLst>
              <a:ext uri="{FF2B5EF4-FFF2-40B4-BE49-F238E27FC236}">
                <a16:creationId xmlns:a16="http://schemas.microsoft.com/office/drawing/2014/main" id="{10AF3D94-553B-D185-E4DF-674CD60619E5}"/>
              </a:ext>
            </a:extLst>
          </p:cNvPr>
          <p:cNvSpPr>
            <a:spLocks noGrp="1"/>
          </p:cNvSpPr>
          <p:nvPr>
            <p:ph idx="1"/>
          </p:nvPr>
        </p:nvSpPr>
        <p:spPr/>
        <p:txBody>
          <a:bodyPr/>
          <a:lstStyle/>
          <a:p>
            <a:pPr marL="0" indent="0">
              <a:buNone/>
            </a:pPr>
            <a:r>
              <a:rPr lang="en-US" dirty="0"/>
              <a:t>This folder includes:</a:t>
            </a:r>
          </a:p>
          <a:p>
            <a:r>
              <a:rPr lang="en-US" dirty="0"/>
              <a:t>All the classifiers trained, in folders.</a:t>
            </a:r>
          </a:p>
          <a:p>
            <a:r>
              <a:rPr lang="en-US" dirty="0" err="1"/>
              <a:t>general_metadata.json</a:t>
            </a:r>
            <a:r>
              <a:rPr lang="en-US" dirty="0"/>
              <a:t>: saves the data and training parameters in one </a:t>
            </a:r>
            <a:r>
              <a:rPr lang="en-US" dirty="0" err="1"/>
              <a:t>json</a:t>
            </a:r>
            <a:r>
              <a:rPr lang="en-US" dirty="0"/>
              <a:t>. In case the name of a trained classifier is unknown or forgotten, one can query part of those parameters and the program will try to find it.</a:t>
            </a:r>
          </a:p>
        </p:txBody>
      </p:sp>
    </p:spTree>
    <p:extLst>
      <p:ext uri="{BB962C8B-B14F-4D97-AF65-F5344CB8AC3E}">
        <p14:creationId xmlns:p14="http://schemas.microsoft.com/office/powerpoint/2010/main" val="3292537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FBF3-E429-CB4E-C7B7-94D0BA801826}"/>
              </a:ext>
            </a:extLst>
          </p:cNvPr>
          <p:cNvSpPr>
            <a:spLocks noGrp="1"/>
          </p:cNvSpPr>
          <p:nvPr>
            <p:ph type="title"/>
          </p:nvPr>
        </p:nvSpPr>
        <p:spPr>
          <a:xfrm>
            <a:off x="2895600" y="308207"/>
            <a:ext cx="8610600" cy="1293028"/>
          </a:xfrm>
        </p:spPr>
        <p:txBody>
          <a:bodyPr/>
          <a:lstStyle/>
          <a:p>
            <a:r>
              <a:rPr lang="en-US" dirty="0"/>
              <a:t>CLASSIFIER structure</a:t>
            </a:r>
          </a:p>
        </p:txBody>
      </p:sp>
      <p:pic>
        <p:nvPicPr>
          <p:cNvPr id="4" name="Picture 3">
            <a:extLst>
              <a:ext uri="{FF2B5EF4-FFF2-40B4-BE49-F238E27FC236}">
                <a16:creationId xmlns:a16="http://schemas.microsoft.com/office/drawing/2014/main" id="{646D3AD4-5AD4-A839-3C0C-132BA1194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958" y="1382093"/>
            <a:ext cx="759541" cy="7595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9C63983-B15F-DD6A-26FC-DBED6FF8E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419" y="1361682"/>
            <a:ext cx="759541" cy="7595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4AA95E8-B8D8-7513-DE90-0D4AB10ED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628" y="1361681"/>
            <a:ext cx="759541" cy="7595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FC2817C-1B6C-17C4-5B50-FC823203EC95}"/>
              </a:ext>
            </a:extLst>
          </p:cNvPr>
          <p:cNvSpPr txBox="1"/>
          <p:nvPr/>
        </p:nvSpPr>
        <p:spPr>
          <a:xfrm>
            <a:off x="211387" y="2665442"/>
            <a:ext cx="4305301" cy="3970318"/>
          </a:xfrm>
          <a:prstGeom prst="rect">
            <a:avLst/>
          </a:prstGeom>
          <a:noFill/>
        </p:spPr>
        <p:txBody>
          <a:bodyPr wrap="square" rtlCol="0">
            <a:spAutoFit/>
          </a:bodyPr>
          <a:lstStyle/>
          <a:p>
            <a:endParaRPr lang="en-US" dirty="0"/>
          </a:p>
          <a:p>
            <a:r>
              <a:rPr lang="en-US" dirty="0"/>
              <a:t>For each point of the data used (triangulation points + training data):</a:t>
            </a:r>
          </a:p>
          <a:p>
            <a:pPr marL="342900" indent="-342900">
              <a:buFont typeface="+mj-lt"/>
              <a:buAutoNum type="arabicPeriod"/>
            </a:pPr>
            <a:r>
              <a:rPr lang="en-US" dirty="0" err="1"/>
              <a:t>x_i</a:t>
            </a:r>
            <a:r>
              <a:rPr lang="en-US" dirty="0"/>
              <a:t> (default): the values of the features</a:t>
            </a:r>
          </a:p>
          <a:p>
            <a:pPr marL="342900" indent="-342900">
              <a:buFont typeface="+mj-lt"/>
              <a:buAutoNum type="arabicPeriod"/>
            </a:pPr>
            <a:r>
              <a:rPr lang="en-US" dirty="0" err="1"/>
              <a:t>y_i</a:t>
            </a:r>
            <a:r>
              <a:rPr lang="en-US" dirty="0"/>
              <a:t> (default): The values of the reshaped labels (if m labels, m-1 columns with values between 0 and 1)</a:t>
            </a:r>
          </a:p>
          <a:p>
            <a:pPr marL="342900" indent="-342900">
              <a:buFont typeface="+mj-lt"/>
              <a:buAutoNum type="arabicPeriod"/>
            </a:pPr>
            <a:r>
              <a:rPr lang="en-US" dirty="0"/>
              <a:t>sample: if the point belongs to the triangulation</a:t>
            </a:r>
          </a:p>
          <a:p>
            <a:pPr marL="342900" indent="-342900">
              <a:buFont typeface="+mj-lt"/>
              <a:buAutoNum type="arabicPeriod"/>
            </a:pPr>
            <a:r>
              <a:rPr lang="en-US" dirty="0" err="1"/>
              <a:t>out_hull</a:t>
            </a:r>
            <a:r>
              <a:rPr lang="en-US" dirty="0"/>
              <a:t>: if the point belongs out of the boundary of the convex hull</a:t>
            </a:r>
          </a:p>
        </p:txBody>
      </p:sp>
      <p:sp>
        <p:nvSpPr>
          <p:cNvPr id="8" name="TextBox 7">
            <a:extLst>
              <a:ext uri="{FF2B5EF4-FFF2-40B4-BE49-F238E27FC236}">
                <a16:creationId xmlns:a16="http://schemas.microsoft.com/office/drawing/2014/main" id="{45E892F0-F7CB-6DF6-8227-9AA6C91A0ECD}"/>
              </a:ext>
            </a:extLst>
          </p:cNvPr>
          <p:cNvSpPr txBox="1"/>
          <p:nvPr/>
        </p:nvSpPr>
        <p:spPr>
          <a:xfrm>
            <a:off x="4447865" y="2687729"/>
            <a:ext cx="2934932" cy="1754326"/>
          </a:xfrm>
          <a:prstGeom prst="rect">
            <a:avLst/>
          </a:prstGeom>
          <a:noFill/>
        </p:spPr>
        <p:txBody>
          <a:bodyPr wrap="square" rtlCol="0">
            <a:spAutoFit/>
          </a:bodyPr>
          <a:lstStyle/>
          <a:p>
            <a:endParaRPr lang="en-US" dirty="0"/>
          </a:p>
          <a:p>
            <a:pPr marL="342900" indent="-342900">
              <a:buFont typeface="+mj-lt"/>
              <a:buAutoNum type="arabicPeriod"/>
            </a:pPr>
            <a:r>
              <a:rPr lang="en-US" dirty="0"/>
              <a:t>name of the dataset</a:t>
            </a:r>
          </a:p>
          <a:p>
            <a:pPr marL="342900" indent="-342900">
              <a:buFont typeface="+mj-lt"/>
              <a:buAutoNum type="arabicPeriod"/>
            </a:pPr>
            <a:r>
              <a:rPr lang="en-US" dirty="0" err="1"/>
              <a:t>data_params</a:t>
            </a:r>
            <a:r>
              <a:rPr lang="en-US" dirty="0"/>
              <a:t> used in the data extraction.</a:t>
            </a:r>
          </a:p>
          <a:p>
            <a:pPr marL="342900" indent="-342900">
              <a:buFont typeface="+mj-lt"/>
              <a:buAutoNum type="arabicPeriod"/>
            </a:pPr>
            <a:r>
              <a:rPr lang="en-US" dirty="0" err="1"/>
              <a:t>run_params</a:t>
            </a:r>
            <a:r>
              <a:rPr lang="en-US" dirty="0"/>
              <a:t> used in the training.</a:t>
            </a:r>
          </a:p>
        </p:txBody>
      </p:sp>
      <p:sp>
        <p:nvSpPr>
          <p:cNvPr id="9" name="TextBox 8">
            <a:extLst>
              <a:ext uri="{FF2B5EF4-FFF2-40B4-BE49-F238E27FC236}">
                <a16:creationId xmlns:a16="http://schemas.microsoft.com/office/drawing/2014/main" id="{1158AE64-CFDA-DA64-16E9-CEDDFC54CFF3}"/>
              </a:ext>
            </a:extLst>
          </p:cNvPr>
          <p:cNvSpPr txBox="1"/>
          <p:nvPr/>
        </p:nvSpPr>
        <p:spPr>
          <a:xfrm>
            <a:off x="7927258" y="2952654"/>
            <a:ext cx="3578942" cy="2862322"/>
          </a:xfrm>
          <a:prstGeom prst="rect">
            <a:avLst/>
          </a:prstGeom>
          <a:noFill/>
        </p:spPr>
        <p:txBody>
          <a:bodyPr wrap="square" rtlCol="0">
            <a:spAutoFit/>
          </a:bodyPr>
          <a:lstStyle/>
          <a:p>
            <a:r>
              <a:rPr lang="en-US" dirty="0"/>
              <a:t>For each iteration:</a:t>
            </a:r>
          </a:p>
          <a:p>
            <a:pPr marL="342900" indent="-342900">
              <a:buFont typeface="+mj-lt"/>
              <a:buAutoNum type="arabicPeriod"/>
            </a:pPr>
            <a:r>
              <a:rPr lang="en-US" dirty="0" err="1"/>
              <a:t>training_error</a:t>
            </a:r>
            <a:r>
              <a:rPr lang="en-US" dirty="0"/>
              <a:t>: mean training error</a:t>
            </a:r>
          </a:p>
          <a:p>
            <a:pPr marL="342900" indent="-342900">
              <a:buFont typeface="+mj-lt"/>
              <a:buAutoNum type="arabicPeriod"/>
            </a:pPr>
            <a:r>
              <a:rPr lang="en-US" dirty="0" err="1"/>
              <a:t>error_variance</a:t>
            </a:r>
            <a:r>
              <a:rPr lang="en-US" dirty="0"/>
              <a:t>: variance of the training error </a:t>
            </a:r>
          </a:p>
          <a:p>
            <a:pPr marL="342900" indent="-342900">
              <a:buFont typeface="+mj-lt"/>
              <a:buAutoNum type="arabicPeriod"/>
            </a:pPr>
            <a:r>
              <a:rPr lang="en-US" dirty="0" err="1"/>
              <a:t>edge_variance</a:t>
            </a:r>
            <a:r>
              <a:rPr lang="en-US" dirty="0"/>
              <a:t>: variance of the size of the edges of the triangulation.</a:t>
            </a:r>
          </a:p>
          <a:p>
            <a:pPr marL="342900" indent="-342900">
              <a:buFont typeface="+mj-lt"/>
              <a:buAutoNum type="arabicPeriod"/>
            </a:pPr>
            <a:r>
              <a:rPr lang="en-US" dirty="0" err="1"/>
              <a:t>real_error</a:t>
            </a:r>
            <a:r>
              <a:rPr lang="en-US" dirty="0"/>
              <a:t>: mean real error of the test data.</a:t>
            </a:r>
          </a:p>
        </p:txBody>
      </p:sp>
      <p:sp>
        <p:nvSpPr>
          <p:cNvPr id="10" name="TextBox 9">
            <a:extLst>
              <a:ext uri="{FF2B5EF4-FFF2-40B4-BE49-F238E27FC236}">
                <a16:creationId xmlns:a16="http://schemas.microsoft.com/office/drawing/2014/main" id="{0A03320B-B085-D74B-DD50-DDDFAB675060}"/>
              </a:ext>
            </a:extLst>
          </p:cNvPr>
          <p:cNvSpPr txBox="1"/>
          <p:nvPr/>
        </p:nvSpPr>
        <p:spPr>
          <a:xfrm>
            <a:off x="1467462" y="2145454"/>
            <a:ext cx="1675169" cy="369332"/>
          </a:xfrm>
          <a:prstGeom prst="rect">
            <a:avLst/>
          </a:prstGeom>
          <a:noFill/>
        </p:spPr>
        <p:txBody>
          <a:bodyPr wrap="square" rtlCol="0">
            <a:spAutoFit/>
          </a:bodyPr>
          <a:lstStyle/>
          <a:p>
            <a:pPr algn="ctr"/>
            <a:r>
              <a:rPr lang="en-US" dirty="0"/>
              <a:t>classifier.csv</a:t>
            </a:r>
          </a:p>
        </p:txBody>
      </p:sp>
      <p:sp>
        <p:nvSpPr>
          <p:cNvPr id="11" name="TextBox 10">
            <a:extLst>
              <a:ext uri="{FF2B5EF4-FFF2-40B4-BE49-F238E27FC236}">
                <a16:creationId xmlns:a16="http://schemas.microsoft.com/office/drawing/2014/main" id="{C4D44BBF-4697-F362-4F13-C34C0D258DAD}"/>
              </a:ext>
            </a:extLst>
          </p:cNvPr>
          <p:cNvSpPr txBox="1"/>
          <p:nvPr/>
        </p:nvSpPr>
        <p:spPr>
          <a:xfrm>
            <a:off x="4882020" y="2141634"/>
            <a:ext cx="1970755" cy="369332"/>
          </a:xfrm>
          <a:prstGeom prst="rect">
            <a:avLst/>
          </a:prstGeom>
          <a:noFill/>
        </p:spPr>
        <p:txBody>
          <a:bodyPr wrap="square" rtlCol="0">
            <a:spAutoFit/>
          </a:bodyPr>
          <a:lstStyle/>
          <a:p>
            <a:pPr algn="ctr"/>
            <a:r>
              <a:rPr lang="en-US" dirty="0" err="1"/>
              <a:t>metadata.json</a:t>
            </a:r>
            <a:endParaRPr lang="en-US" dirty="0"/>
          </a:p>
        </p:txBody>
      </p:sp>
      <p:sp>
        <p:nvSpPr>
          <p:cNvPr id="12" name="TextBox 11">
            <a:extLst>
              <a:ext uri="{FF2B5EF4-FFF2-40B4-BE49-F238E27FC236}">
                <a16:creationId xmlns:a16="http://schemas.microsoft.com/office/drawing/2014/main" id="{DB9B909B-B146-FEA2-EF8C-A4D19DEDA45B}"/>
              </a:ext>
            </a:extLst>
          </p:cNvPr>
          <p:cNvSpPr txBox="1"/>
          <p:nvPr/>
        </p:nvSpPr>
        <p:spPr>
          <a:xfrm>
            <a:off x="8879142" y="2153511"/>
            <a:ext cx="1675169" cy="369332"/>
          </a:xfrm>
          <a:prstGeom prst="rect">
            <a:avLst/>
          </a:prstGeom>
          <a:noFill/>
        </p:spPr>
        <p:txBody>
          <a:bodyPr wrap="square" rtlCol="0">
            <a:spAutoFit/>
          </a:bodyPr>
          <a:lstStyle/>
          <a:p>
            <a:pPr algn="ctr"/>
            <a:r>
              <a:rPr lang="en-US" dirty="0"/>
              <a:t>metrics.csv</a:t>
            </a:r>
          </a:p>
        </p:txBody>
      </p:sp>
      <p:sp>
        <p:nvSpPr>
          <p:cNvPr id="13" name="Arrow: Down 12">
            <a:extLst>
              <a:ext uri="{FF2B5EF4-FFF2-40B4-BE49-F238E27FC236}">
                <a16:creationId xmlns:a16="http://schemas.microsoft.com/office/drawing/2014/main" id="{88EA28AB-0BD1-AFBF-D02C-67354FE041A1}"/>
              </a:ext>
            </a:extLst>
          </p:cNvPr>
          <p:cNvSpPr/>
          <p:nvPr/>
        </p:nvSpPr>
        <p:spPr>
          <a:xfrm>
            <a:off x="2157253" y="2539017"/>
            <a:ext cx="344746" cy="3974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6686692D-4A3C-E648-480E-D46B06D979F7}"/>
              </a:ext>
            </a:extLst>
          </p:cNvPr>
          <p:cNvSpPr/>
          <p:nvPr/>
        </p:nvSpPr>
        <p:spPr>
          <a:xfrm>
            <a:off x="5704854" y="2522843"/>
            <a:ext cx="344746" cy="3974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3A0B8126-7822-32E3-A941-D7CB093D09E0}"/>
              </a:ext>
            </a:extLst>
          </p:cNvPr>
          <p:cNvSpPr/>
          <p:nvPr/>
        </p:nvSpPr>
        <p:spPr>
          <a:xfrm>
            <a:off x="9544354" y="2539016"/>
            <a:ext cx="344746" cy="3974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4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B4279-5B72-87B5-FCFC-01117189EBC4}"/>
              </a:ext>
            </a:extLst>
          </p:cNvPr>
          <p:cNvSpPr>
            <a:spLocks noGrp="1"/>
          </p:cNvSpPr>
          <p:nvPr>
            <p:ph type="title"/>
          </p:nvPr>
        </p:nvSpPr>
        <p:spPr/>
        <p:txBody>
          <a:bodyPr/>
          <a:lstStyle/>
          <a:p>
            <a:r>
              <a:rPr lang="ca-ES" dirty="0"/>
              <a:t>DATA </a:t>
            </a:r>
            <a:r>
              <a:rPr lang="ca-ES" dirty="0" err="1"/>
              <a:t>ORIGin</a:t>
            </a:r>
            <a:endParaRPr lang="en-GB" dirty="0"/>
          </a:p>
        </p:txBody>
      </p:sp>
      <p:pic>
        <p:nvPicPr>
          <p:cNvPr id="1026" name="Picture 2">
            <a:extLst>
              <a:ext uri="{FF2B5EF4-FFF2-40B4-BE49-F238E27FC236}">
                <a16:creationId xmlns:a16="http://schemas.microsoft.com/office/drawing/2014/main" id="{C721DC07-C658-0C0F-EA88-7B73EBA1C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655" y="4436807"/>
            <a:ext cx="1479184" cy="1479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81E2B76-430A-8C0C-8C3B-33BE0ABAD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085" y="2076118"/>
            <a:ext cx="1293029" cy="1293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11B0D0-7E39-883B-926D-174527FE7730}"/>
              </a:ext>
            </a:extLst>
          </p:cNvPr>
          <p:cNvSpPr txBox="1"/>
          <p:nvPr/>
        </p:nvSpPr>
        <p:spPr>
          <a:xfrm>
            <a:off x="4205376" y="2260967"/>
            <a:ext cx="5840362" cy="923330"/>
          </a:xfrm>
          <a:prstGeom prst="rect">
            <a:avLst/>
          </a:prstGeom>
          <a:noFill/>
        </p:spPr>
        <p:txBody>
          <a:bodyPr wrap="square" rtlCol="0">
            <a:spAutoFit/>
          </a:bodyPr>
          <a:lstStyle/>
          <a:p>
            <a:r>
              <a:rPr lang="en-US" b="1" dirty="0"/>
              <a:t>Folder</a:t>
            </a:r>
            <a:r>
              <a:rPr lang="en-US" dirty="0"/>
              <a:t>: data</a:t>
            </a:r>
          </a:p>
          <a:p>
            <a:endParaRPr lang="en-US" dirty="0"/>
          </a:p>
          <a:p>
            <a:r>
              <a:rPr lang="en-US" dirty="0"/>
              <a:t>Contains the different datasets in csv format.</a:t>
            </a:r>
          </a:p>
        </p:txBody>
      </p:sp>
      <p:sp>
        <p:nvSpPr>
          <p:cNvPr id="6" name="TextBox 5">
            <a:extLst>
              <a:ext uri="{FF2B5EF4-FFF2-40B4-BE49-F238E27FC236}">
                <a16:creationId xmlns:a16="http://schemas.microsoft.com/office/drawing/2014/main" id="{BF7B98B8-ABAA-9448-52D0-F468DD506727}"/>
              </a:ext>
            </a:extLst>
          </p:cNvPr>
          <p:cNvSpPr txBox="1"/>
          <p:nvPr/>
        </p:nvSpPr>
        <p:spPr>
          <a:xfrm>
            <a:off x="1993118" y="3488854"/>
            <a:ext cx="2212258" cy="369332"/>
          </a:xfrm>
          <a:prstGeom prst="rect">
            <a:avLst/>
          </a:prstGeom>
          <a:noFill/>
        </p:spPr>
        <p:txBody>
          <a:bodyPr wrap="square" rtlCol="0">
            <a:spAutoFit/>
          </a:bodyPr>
          <a:lstStyle/>
          <a:p>
            <a:r>
              <a:rPr lang="en-US" dirty="0"/>
              <a:t>{data_name}.csv</a:t>
            </a:r>
          </a:p>
        </p:txBody>
      </p:sp>
      <p:sp>
        <p:nvSpPr>
          <p:cNvPr id="7" name="TextBox 6">
            <a:extLst>
              <a:ext uri="{FF2B5EF4-FFF2-40B4-BE49-F238E27FC236}">
                <a16:creationId xmlns:a16="http://schemas.microsoft.com/office/drawing/2014/main" id="{1E424E76-D27D-E0E4-DBA3-400F9BC3307D}"/>
              </a:ext>
            </a:extLst>
          </p:cNvPr>
          <p:cNvSpPr txBox="1"/>
          <p:nvPr/>
        </p:nvSpPr>
        <p:spPr>
          <a:xfrm>
            <a:off x="1993118" y="5915991"/>
            <a:ext cx="2212258" cy="369332"/>
          </a:xfrm>
          <a:prstGeom prst="rect">
            <a:avLst/>
          </a:prstGeom>
          <a:noFill/>
        </p:spPr>
        <p:txBody>
          <a:bodyPr wrap="square" rtlCol="0">
            <a:spAutoFit/>
          </a:bodyPr>
          <a:lstStyle/>
          <a:p>
            <a:pPr algn="ctr"/>
            <a:r>
              <a:rPr lang="en-US" dirty="0" err="1"/>
              <a:t>data_params.json</a:t>
            </a:r>
            <a:endParaRPr lang="en-US" dirty="0"/>
          </a:p>
        </p:txBody>
      </p:sp>
      <p:sp>
        <p:nvSpPr>
          <p:cNvPr id="8" name="TextBox 7">
            <a:extLst>
              <a:ext uri="{FF2B5EF4-FFF2-40B4-BE49-F238E27FC236}">
                <a16:creationId xmlns:a16="http://schemas.microsoft.com/office/drawing/2014/main" id="{7690CFD5-9AA0-FE2A-AEC7-E183AE3E0BC3}"/>
              </a:ext>
            </a:extLst>
          </p:cNvPr>
          <p:cNvSpPr txBox="1"/>
          <p:nvPr/>
        </p:nvSpPr>
        <p:spPr>
          <a:xfrm>
            <a:off x="4205376" y="4576234"/>
            <a:ext cx="4857135" cy="1200329"/>
          </a:xfrm>
          <a:prstGeom prst="rect">
            <a:avLst/>
          </a:prstGeom>
          <a:noFill/>
        </p:spPr>
        <p:txBody>
          <a:bodyPr wrap="square" rtlCol="0">
            <a:spAutoFit/>
          </a:bodyPr>
          <a:lstStyle/>
          <a:p>
            <a:r>
              <a:rPr lang="en-US" b="1" dirty="0"/>
              <a:t>Folder</a:t>
            </a:r>
            <a:r>
              <a:rPr lang="en-US" dirty="0"/>
              <a:t>: </a:t>
            </a:r>
            <a:r>
              <a:rPr lang="en-US" dirty="0" err="1"/>
              <a:t>jsons</a:t>
            </a:r>
            <a:endParaRPr lang="en-US" dirty="0"/>
          </a:p>
          <a:p>
            <a:endParaRPr lang="en-US" dirty="0"/>
          </a:p>
          <a:p>
            <a:r>
              <a:rPr lang="en-US" dirty="0"/>
              <a:t>Contains the parameters to generate/filter each dataset.</a:t>
            </a:r>
          </a:p>
        </p:txBody>
      </p:sp>
    </p:spTree>
    <p:extLst>
      <p:ext uri="{BB962C8B-B14F-4D97-AF65-F5344CB8AC3E}">
        <p14:creationId xmlns:p14="http://schemas.microsoft.com/office/powerpoint/2010/main" val="3453193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76CCA-6040-B759-5C66-20C1E59CDF33}"/>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6B2DE087-00A5-D25C-6513-57CDD10456AD}"/>
              </a:ext>
            </a:extLst>
          </p:cNvPr>
          <p:cNvSpPr>
            <a:spLocks noGrp="1"/>
          </p:cNvSpPr>
          <p:nvPr>
            <p:ph idx="1"/>
          </p:nvPr>
        </p:nvSpPr>
        <p:spPr/>
        <p:txBody>
          <a:bodyPr>
            <a:normAutofit fontScale="92500" lnSpcReduction="10000"/>
          </a:bodyPr>
          <a:lstStyle/>
          <a:p>
            <a:r>
              <a:rPr lang="en-US" dirty="0"/>
              <a:t>class_functions.py: functions to perform a full training of an initialized classifier. This includes estimating labels, moving points and adding </a:t>
            </a:r>
            <a:r>
              <a:rPr lang="en-US" dirty="0" err="1"/>
              <a:t>barycenters</a:t>
            </a:r>
            <a:r>
              <a:rPr lang="en-US" dirty="0"/>
              <a:t> in multiple iterations.</a:t>
            </a:r>
          </a:p>
          <a:p>
            <a:r>
              <a:rPr lang="en-US" dirty="0"/>
              <a:t>classification_functions.py: functions to classify new data given a classifier.</a:t>
            </a:r>
          </a:p>
          <a:p>
            <a:r>
              <a:rPr lang="en-US" dirty="0"/>
              <a:t>initialization_functions.py: functions to initialize a classifier to be trained.</a:t>
            </a:r>
          </a:p>
          <a:p>
            <a:r>
              <a:rPr lang="en-US" dirty="0"/>
              <a:t>measuring_functions.py: functions to measure the metrics of the training of a classifier. This includes mean training error, error variance, edge size variance and real error.</a:t>
            </a:r>
          </a:p>
          <a:p>
            <a:r>
              <a:rPr lang="en-US" dirty="0"/>
              <a:t>plotting_functions.py: functions to plot the data of a classifier and the metrics of its training.</a:t>
            </a:r>
          </a:p>
          <a:p>
            <a:r>
              <a:rPr lang="en-US" dirty="0"/>
              <a:t>reading_functions.py: functions to read datasets and their parameters.</a:t>
            </a:r>
          </a:p>
          <a:p>
            <a:r>
              <a:rPr lang="en-US" dirty="0"/>
              <a:t>training_functions.py: functions to train a classifier one step at a time. This includes estimating labels, adding </a:t>
            </a:r>
            <a:r>
              <a:rPr lang="en-US" dirty="0" err="1"/>
              <a:t>barycenters</a:t>
            </a:r>
            <a:r>
              <a:rPr lang="en-US" dirty="0"/>
              <a:t> and moving points.</a:t>
            </a:r>
          </a:p>
        </p:txBody>
      </p:sp>
    </p:spTree>
    <p:extLst>
      <p:ext uri="{BB962C8B-B14F-4D97-AF65-F5344CB8AC3E}">
        <p14:creationId xmlns:p14="http://schemas.microsoft.com/office/powerpoint/2010/main" val="351052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AFA7-5F16-E844-D0A8-3EF7C1751B3F}"/>
              </a:ext>
            </a:extLst>
          </p:cNvPr>
          <p:cNvSpPr>
            <a:spLocks noGrp="1"/>
          </p:cNvSpPr>
          <p:nvPr>
            <p:ph type="title"/>
          </p:nvPr>
        </p:nvSpPr>
        <p:spPr/>
        <p:txBody>
          <a:bodyPr/>
          <a:lstStyle/>
          <a:p>
            <a:r>
              <a:rPr lang="en-US" dirty="0"/>
              <a:t>CLASSES</a:t>
            </a:r>
          </a:p>
        </p:txBody>
      </p:sp>
      <p:sp>
        <p:nvSpPr>
          <p:cNvPr id="3" name="Content Placeholder 2">
            <a:extLst>
              <a:ext uri="{FF2B5EF4-FFF2-40B4-BE49-F238E27FC236}">
                <a16:creationId xmlns:a16="http://schemas.microsoft.com/office/drawing/2014/main" id="{3C71D8CE-B98D-759F-4CA0-ABA381753214}"/>
              </a:ext>
            </a:extLst>
          </p:cNvPr>
          <p:cNvSpPr>
            <a:spLocks noGrp="1"/>
          </p:cNvSpPr>
          <p:nvPr>
            <p:ph idx="1"/>
          </p:nvPr>
        </p:nvSpPr>
        <p:spPr/>
        <p:txBody>
          <a:bodyPr/>
          <a:lstStyle/>
          <a:p>
            <a:r>
              <a:rPr lang="en-US" dirty="0"/>
              <a:t>Classifier.py: </a:t>
            </a:r>
          </a:p>
          <a:p>
            <a:pPr lvl="1"/>
            <a:r>
              <a:rPr lang="en-US" dirty="0"/>
              <a:t>Classifier: initializes a classifier (reads data, triangulates, estimates labels) to be trained. If given new data, it classifies it. Intended to be adapted for any new incoming dataset.</a:t>
            </a:r>
          </a:p>
          <a:p>
            <a:pPr lvl="1"/>
            <a:r>
              <a:rPr lang="en-US" dirty="0" err="1"/>
              <a:t>TestClassifier</a:t>
            </a:r>
            <a:r>
              <a:rPr lang="en-US" dirty="0"/>
              <a:t>: initializes a Classifier instance given one of the studied datasets.</a:t>
            </a:r>
          </a:p>
          <a:p>
            <a:r>
              <a:rPr lang="en-US" dirty="0"/>
              <a:t>Measurer.py: measures the metrics of a Classifier during its training.</a:t>
            </a:r>
          </a:p>
          <a:p>
            <a:r>
              <a:rPr lang="en-US" dirty="0"/>
              <a:t>Trainer.py: trains a Classifier.</a:t>
            </a:r>
          </a:p>
          <a:p>
            <a:r>
              <a:rPr lang="en-US" dirty="0"/>
              <a:t>Reader.py: recovers a previously trained Classifier.</a:t>
            </a:r>
          </a:p>
          <a:p>
            <a:r>
              <a:rPr lang="en-US" dirty="0"/>
              <a:t>Writer.py: writes Classifier and Measurer data in a folder.</a:t>
            </a:r>
          </a:p>
        </p:txBody>
      </p:sp>
    </p:spTree>
    <p:extLst>
      <p:ext uri="{BB962C8B-B14F-4D97-AF65-F5344CB8AC3E}">
        <p14:creationId xmlns:p14="http://schemas.microsoft.com/office/powerpoint/2010/main" val="1900751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DC6B4-39EE-8A13-F274-923D8B7958F6}"/>
              </a:ext>
            </a:extLst>
          </p:cNvPr>
          <p:cNvSpPr>
            <a:spLocks noGrp="1"/>
          </p:cNvSpPr>
          <p:nvPr>
            <p:ph type="title"/>
          </p:nvPr>
        </p:nvSpPr>
        <p:spPr/>
        <p:txBody>
          <a:bodyPr/>
          <a:lstStyle/>
          <a:p>
            <a:r>
              <a:rPr lang="en-US" dirty="0"/>
              <a:t>MAIN FUNCTIONS</a:t>
            </a:r>
          </a:p>
        </p:txBody>
      </p:sp>
      <p:sp>
        <p:nvSpPr>
          <p:cNvPr id="3" name="Content Placeholder 2">
            <a:extLst>
              <a:ext uri="{FF2B5EF4-FFF2-40B4-BE49-F238E27FC236}">
                <a16:creationId xmlns:a16="http://schemas.microsoft.com/office/drawing/2014/main" id="{A1517720-1C82-3C25-F9A7-27B6134CCB63}"/>
              </a:ext>
            </a:extLst>
          </p:cNvPr>
          <p:cNvSpPr>
            <a:spLocks noGrp="1"/>
          </p:cNvSpPr>
          <p:nvPr>
            <p:ph idx="1"/>
          </p:nvPr>
        </p:nvSpPr>
        <p:spPr>
          <a:xfrm>
            <a:off x="685800" y="1909425"/>
            <a:ext cx="10820400" cy="4835504"/>
          </a:xfrm>
        </p:spPr>
        <p:txBody>
          <a:bodyPr>
            <a:normAutofit fontScale="62500" lnSpcReduction="20000"/>
          </a:bodyPr>
          <a:lstStyle/>
          <a:p>
            <a:r>
              <a:rPr lang="en-US" dirty="0" err="1"/>
              <a:t>delaunay.ipy</a:t>
            </a:r>
            <a:r>
              <a:rPr lang="en-US" dirty="0"/>
              <a:t>: given a dataset name, extracts the dataset, the data parameters and the training parameters and initializes, trains and writes a new classifier.</a:t>
            </a:r>
          </a:p>
          <a:p>
            <a:r>
              <a:rPr lang="en-US" dirty="0" err="1"/>
              <a:t>pretraining.ipy</a:t>
            </a:r>
            <a:r>
              <a:rPr lang="en-US" dirty="0"/>
              <a:t>: given a dataset name, extracts the dataset and the data parameters and trains different classifiers without moving the points or adding </a:t>
            </a:r>
            <a:r>
              <a:rPr lang="en-US" dirty="0" err="1"/>
              <a:t>barycenters</a:t>
            </a:r>
            <a:r>
              <a:rPr lang="en-US" dirty="0"/>
              <a:t>. The objective is to determine the better:</a:t>
            </a:r>
          </a:p>
          <a:p>
            <a:pPr lvl="1"/>
            <a:r>
              <a:rPr lang="en-US" dirty="0" err="1"/>
              <a:t>size_prop</a:t>
            </a:r>
            <a:r>
              <a:rPr lang="en-US" dirty="0"/>
              <a:t>, spanned in [0.05, 0.1, 0.15, …, 0.5].</a:t>
            </a:r>
          </a:p>
          <a:p>
            <a:pPr lvl="1"/>
            <a:r>
              <a:rPr lang="en-US" dirty="0" err="1"/>
              <a:t>avw</a:t>
            </a:r>
            <a:r>
              <a:rPr lang="en-US" dirty="0"/>
              <a:t>, spanned in [1,1.5,2,…,10].</a:t>
            </a:r>
          </a:p>
          <a:p>
            <a:pPr lvl="1"/>
            <a:r>
              <a:rPr lang="en-US" dirty="0"/>
              <a:t>sampling, either random or entropic.</a:t>
            </a:r>
          </a:p>
          <a:p>
            <a:pPr marL="457200" lvl="1" indent="0">
              <a:buNone/>
            </a:pPr>
            <a:r>
              <a:rPr lang="en-US" dirty="0"/>
              <a:t>The original data is divided in classification (triangulation points) data, training data, test data and validation data, the latter being isolated form the whole process. All the results are saved, and the parameters that have yielded the smaller error estimating the labels of the test data are labeled as ‘optimal’. Finally, we apply the optimal parameters and classify the validation data, compute the error and save the results.</a:t>
            </a:r>
          </a:p>
          <a:p>
            <a:r>
              <a:rPr lang="en-US" dirty="0" err="1"/>
              <a:t>pipeline.ipy</a:t>
            </a:r>
            <a:r>
              <a:rPr lang="en-US" dirty="0"/>
              <a:t>: given a dataset name, extracts the dataset and the data parameters and trains different classifiers with predetermined training parameters:</a:t>
            </a:r>
          </a:p>
          <a:p>
            <a:pPr lvl="1"/>
            <a:r>
              <a:rPr lang="en-US" dirty="0" err="1"/>
              <a:t>balanced_gradient</a:t>
            </a:r>
            <a:r>
              <a:rPr lang="en-US" dirty="0"/>
              <a:t>: </a:t>
            </a:r>
            <a:r>
              <a:rPr lang="en-US" dirty="0" err="1"/>
              <a:t>errw</a:t>
            </a:r>
            <a:r>
              <a:rPr lang="en-US" dirty="0"/>
              <a:t> = 0.5</a:t>
            </a:r>
          </a:p>
          <a:p>
            <a:pPr lvl="1"/>
            <a:r>
              <a:rPr lang="en-US" dirty="0" err="1"/>
              <a:t>error_gradient</a:t>
            </a:r>
            <a:r>
              <a:rPr lang="en-US" dirty="0"/>
              <a:t>: </a:t>
            </a:r>
            <a:r>
              <a:rPr lang="en-US" dirty="0" err="1"/>
              <a:t>errw</a:t>
            </a:r>
            <a:r>
              <a:rPr lang="en-US" dirty="0"/>
              <a:t> = 0.9</a:t>
            </a:r>
          </a:p>
          <a:p>
            <a:pPr lvl="1"/>
            <a:r>
              <a:rPr lang="en-US" dirty="0" err="1"/>
              <a:t>distance_gradient</a:t>
            </a:r>
            <a:r>
              <a:rPr lang="en-US" dirty="0"/>
              <a:t>: </a:t>
            </a:r>
            <a:r>
              <a:rPr lang="en-US" dirty="0" err="1"/>
              <a:t>errw</a:t>
            </a:r>
            <a:r>
              <a:rPr lang="en-US" dirty="0"/>
              <a:t> = 0.1 </a:t>
            </a:r>
          </a:p>
          <a:p>
            <a:pPr marL="457200" lvl="1" indent="0">
              <a:buNone/>
            </a:pPr>
            <a:r>
              <a:rPr lang="en-US" dirty="0"/>
              <a:t>Each of these are also subdivided in:</a:t>
            </a:r>
          </a:p>
          <a:p>
            <a:pPr lvl="1"/>
            <a:r>
              <a:rPr lang="en-US" dirty="0"/>
              <a:t>Simple: no </a:t>
            </a:r>
            <a:r>
              <a:rPr lang="en-US" dirty="0" err="1"/>
              <a:t>barycenters</a:t>
            </a:r>
            <a:r>
              <a:rPr lang="en-US" dirty="0"/>
              <a:t>, no refining the convex hull.</a:t>
            </a:r>
          </a:p>
          <a:p>
            <a:pPr lvl="1"/>
            <a:r>
              <a:rPr lang="en-US" dirty="0" err="1"/>
              <a:t>Barycenters</a:t>
            </a:r>
            <a:r>
              <a:rPr lang="en-US" dirty="0"/>
              <a:t>: adds </a:t>
            </a:r>
            <a:r>
              <a:rPr lang="en-US" dirty="0" err="1"/>
              <a:t>barycenters</a:t>
            </a:r>
            <a:r>
              <a:rPr lang="en-US" dirty="0"/>
              <a:t>.</a:t>
            </a:r>
          </a:p>
          <a:p>
            <a:pPr lvl="1"/>
            <a:r>
              <a:rPr lang="en-US" dirty="0"/>
              <a:t>Refine: refines convex hull.</a:t>
            </a:r>
          </a:p>
          <a:p>
            <a:pPr lvl="1"/>
            <a:r>
              <a:rPr lang="en-US" dirty="0"/>
              <a:t>Full: adds </a:t>
            </a:r>
            <a:r>
              <a:rPr lang="en-US" dirty="0" err="1"/>
              <a:t>barycenters</a:t>
            </a:r>
            <a:r>
              <a:rPr lang="en-US" dirty="0"/>
              <a:t> and refines convex hull.</a:t>
            </a:r>
          </a:p>
          <a:p>
            <a:pPr marL="457200" lvl="1" indent="0">
              <a:buNone/>
            </a:pPr>
            <a:r>
              <a:rPr lang="en-US" dirty="0"/>
              <a:t>The parameters are found in </a:t>
            </a:r>
            <a:r>
              <a:rPr lang="en-US" dirty="0" err="1"/>
              <a:t>trainers_params.json</a:t>
            </a:r>
            <a:r>
              <a:rPr lang="en-US" dirty="0"/>
              <a:t> in </a:t>
            </a:r>
            <a:r>
              <a:rPr lang="en-US" dirty="0" err="1"/>
              <a:t>jsons</a:t>
            </a:r>
            <a:r>
              <a:rPr lang="en-US" dirty="0"/>
              <a:t>.</a:t>
            </a:r>
          </a:p>
          <a:p>
            <a:pPr lvl="1"/>
            <a:endParaRPr lang="en-US" dirty="0"/>
          </a:p>
          <a:p>
            <a:r>
              <a:rPr lang="en-US" dirty="0"/>
              <a:t>reading.py: given a trained classifier name, reads it and plots the data and the metrics.</a:t>
            </a:r>
          </a:p>
          <a:p>
            <a:pPr marL="457200" lvl="1" indent="0">
              <a:buNone/>
            </a:pPr>
            <a:endParaRPr lang="en-US" dirty="0"/>
          </a:p>
        </p:txBody>
      </p:sp>
    </p:spTree>
    <p:extLst>
      <p:ext uri="{BB962C8B-B14F-4D97-AF65-F5344CB8AC3E}">
        <p14:creationId xmlns:p14="http://schemas.microsoft.com/office/powerpoint/2010/main" val="1199331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48F2-7DD1-7129-78C1-C0F70B880334}"/>
              </a:ext>
            </a:extLst>
          </p:cNvPr>
          <p:cNvSpPr>
            <a:spLocks noGrp="1"/>
          </p:cNvSpPr>
          <p:nvPr>
            <p:ph type="title"/>
          </p:nvPr>
        </p:nvSpPr>
        <p:spPr>
          <a:xfrm>
            <a:off x="2905432" y="117551"/>
            <a:ext cx="8610600" cy="1293028"/>
          </a:xfrm>
        </p:spPr>
        <p:txBody>
          <a:bodyPr/>
          <a:lstStyle/>
          <a:p>
            <a:r>
              <a:rPr lang="en-US" dirty="0"/>
              <a:t>dependencies</a:t>
            </a:r>
          </a:p>
        </p:txBody>
      </p:sp>
      <p:pic>
        <p:nvPicPr>
          <p:cNvPr id="5124" name="Picture 4">
            <a:extLst>
              <a:ext uri="{FF2B5EF4-FFF2-40B4-BE49-F238E27FC236}">
                <a16:creationId xmlns:a16="http://schemas.microsoft.com/office/drawing/2014/main" id="{E8796C1A-1CA0-D41D-8DFE-F668B4136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059" y="1409611"/>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4B8F12-0C1D-C4B1-A72E-242C0CF584C6}"/>
              </a:ext>
            </a:extLst>
          </p:cNvPr>
          <p:cNvSpPr txBox="1"/>
          <p:nvPr/>
        </p:nvSpPr>
        <p:spPr>
          <a:xfrm>
            <a:off x="129382" y="2030906"/>
            <a:ext cx="1556765" cy="215444"/>
          </a:xfrm>
          <a:prstGeom prst="rect">
            <a:avLst/>
          </a:prstGeom>
          <a:noFill/>
        </p:spPr>
        <p:txBody>
          <a:bodyPr wrap="square" rtlCol="0">
            <a:spAutoFit/>
          </a:bodyPr>
          <a:lstStyle/>
          <a:p>
            <a:pPr algn="ctr"/>
            <a:r>
              <a:rPr lang="en-US" sz="800" dirty="0"/>
              <a:t>initialization_functions.py</a:t>
            </a:r>
          </a:p>
        </p:txBody>
      </p:sp>
      <p:pic>
        <p:nvPicPr>
          <p:cNvPr id="5" name="Picture 4">
            <a:extLst>
              <a:ext uri="{FF2B5EF4-FFF2-40B4-BE49-F238E27FC236}">
                <a16:creationId xmlns:a16="http://schemas.microsoft.com/office/drawing/2014/main" id="{44024DF9-ECB1-05D5-06C3-4ACE894A7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1048" y="1463634"/>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DD6FDB-DD7E-ADD4-C0F5-346DF5A65B1F}"/>
              </a:ext>
            </a:extLst>
          </p:cNvPr>
          <p:cNvSpPr txBox="1"/>
          <p:nvPr/>
        </p:nvSpPr>
        <p:spPr>
          <a:xfrm>
            <a:off x="1797371" y="2007848"/>
            <a:ext cx="1556765" cy="215444"/>
          </a:xfrm>
          <a:prstGeom prst="rect">
            <a:avLst/>
          </a:prstGeom>
          <a:noFill/>
        </p:spPr>
        <p:txBody>
          <a:bodyPr wrap="square" rtlCol="0">
            <a:spAutoFit/>
          </a:bodyPr>
          <a:lstStyle/>
          <a:p>
            <a:pPr algn="ctr"/>
            <a:r>
              <a:rPr lang="en-US" sz="800" dirty="0"/>
              <a:t>classification_functions.py</a:t>
            </a:r>
          </a:p>
        </p:txBody>
      </p:sp>
      <p:pic>
        <p:nvPicPr>
          <p:cNvPr id="7" name="Picture 4">
            <a:extLst>
              <a:ext uri="{FF2B5EF4-FFF2-40B4-BE49-F238E27FC236}">
                <a16:creationId xmlns:a16="http://schemas.microsoft.com/office/drawing/2014/main" id="{3FFC44DE-B3B8-CDD9-E6CD-5F8EBF381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9701" y="4432883"/>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86B442-A067-3516-4C59-E7B22D14C53C}"/>
              </a:ext>
            </a:extLst>
          </p:cNvPr>
          <p:cNvSpPr txBox="1"/>
          <p:nvPr/>
        </p:nvSpPr>
        <p:spPr>
          <a:xfrm>
            <a:off x="4361830" y="5007017"/>
            <a:ext cx="1381582" cy="215444"/>
          </a:xfrm>
          <a:prstGeom prst="rect">
            <a:avLst/>
          </a:prstGeom>
          <a:noFill/>
        </p:spPr>
        <p:txBody>
          <a:bodyPr wrap="square" rtlCol="0">
            <a:spAutoFit/>
          </a:bodyPr>
          <a:lstStyle/>
          <a:p>
            <a:pPr algn="ctr"/>
            <a:r>
              <a:rPr lang="en-US" sz="800" dirty="0"/>
              <a:t>training_functions.py</a:t>
            </a:r>
          </a:p>
        </p:txBody>
      </p:sp>
      <p:pic>
        <p:nvPicPr>
          <p:cNvPr id="9" name="Picture 4">
            <a:extLst>
              <a:ext uri="{FF2B5EF4-FFF2-40B4-BE49-F238E27FC236}">
                <a16:creationId xmlns:a16="http://schemas.microsoft.com/office/drawing/2014/main" id="{A1817E26-8673-C176-8BDD-8791C258C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7451" y="3263794"/>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B053DF5-1EC3-E2F5-8C33-D153727F6909}"/>
              </a:ext>
            </a:extLst>
          </p:cNvPr>
          <p:cNvSpPr txBox="1"/>
          <p:nvPr/>
        </p:nvSpPr>
        <p:spPr>
          <a:xfrm>
            <a:off x="4241365" y="3815140"/>
            <a:ext cx="1381582" cy="215444"/>
          </a:xfrm>
          <a:prstGeom prst="rect">
            <a:avLst/>
          </a:prstGeom>
          <a:noFill/>
        </p:spPr>
        <p:txBody>
          <a:bodyPr wrap="square" rtlCol="0">
            <a:spAutoFit/>
          </a:bodyPr>
          <a:lstStyle/>
          <a:p>
            <a:pPr algn="ctr"/>
            <a:r>
              <a:rPr lang="en-US" sz="800" dirty="0"/>
              <a:t>measuring_functions.py</a:t>
            </a:r>
          </a:p>
        </p:txBody>
      </p:sp>
      <p:pic>
        <p:nvPicPr>
          <p:cNvPr id="11" name="Picture 4">
            <a:extLst>
              <a:ext uri="{FF2B5EF4-FFF2-40B4-BE49-F238E27FC236}">
                <a16:creationId xmlns:a16="http://schemas.microsoft.com/office/drawing/2014/main" id="{67D280E4-54C1-D5F3-07EC-A325CDCC3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892" y="5384720"/>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E9C815F-A8AF-CBB6-CB21-E242292120C3}"/>
              </a:ext>
            </a:extLst>
          </p:cNvPr>
          <p:cNvSpPr txBox="1"/>
          <p:nvPr/>
        </p:nvSpPr>
        <p:spPr>
          <a:xfrm>
            <a:off x="8592806" y="5931535"/>
            <a:ext cx="1381582" cy="215444"/>
          </a:xfrm>
          <a:prstGeom prst="rect">
            <a:avLst/>
          </a:prstGeom>
          <a:noFill/>
        </p:spPr>
        <p:txBody>
          <a:bodyPr wrap="square" rtlCol="0">
            <a:spAutoFit/>
          </a:bodyPr>
          <a:lstStyle/>
          <a:p>
            <a:pPr algn="ctr"/>
            <a:r>
              <a:rPr lang="en-US" sz="800" dirty="0"/>
              <a:t>plotting_functions.py</a:t>
            </a:r>
          </a:p>
        </p:txBody>
      </p:sp>
      <p:pic>
        <p:nvPicPr>
          <p:cNvPr id="13" name="Picture 4">
            <a:extLst>
              <a:ext uri="{FF2B5EF4-FFF2-40B4-BE49-F238E27FC236}">
                <a16:creationId xmlns:a16="http://schemas.microsoft.com/office/drawing/2014/main" id="{1B1DE84B-5620-330F-636E-103559FFA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650" y="1547949"/>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BDF8897-082A-AE82-D057-9773E86F1F87}"/>
              </a:ext>
            </a:extLst>
          </p:cNvPr>
          <p:cNvSpPr txBox="1"/>
          <p:nvPr/>
        </p:nvSpPr>
        <p:spPr>
          <a:xfrm>
            <a:off x="3504564" y="2057050"/>
            <a:ext cx="1381582" cy="215444"/>
          </a:xfrm>
          <a:prstGeom prst="rect">
            <a:avLst/>
          </a:prstGeom>
          <a:noFill/>
        </p:spPr>
        <p:txBody>
          <a:bodyPr wrap="square" rtlCol="0">
            <a:spAutoFit/>
          </a:bodyPr>
          <a:lstStyle/>
          <a:p>
            <a:pPr algn="ctr"/>
            <a:r>
              <a:rPr lang="en-US" sz="800" dirty="0"/>
              <a:t>reading_functions.py</a:t>
            </a:r>
          </a:p>
        </p:txBody>
      </p:sp>
      <p:pic>
        <p:nvPicPr>
          <p:cNvPr id="15" name="Picture 4">
            <a:extLst>
              <a:ext uri="{FF2B5EF4-FFF2-40B4-BE49-F238E27FC236}">
                <a16:creationId xmlns:a16="http://schemas.microsoft.com/office/drawing/2014/main" id="{ABEA30FB-A27F-4519-E460-0566EB2F3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787" y="2427380"/>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79D4429-C473-F3E6-060F-FB25059C826A}"/>
              </a:ext>
            </a:extLst>
          </p:cNvPr>
          <p:cNvSpPr txBox="1"/>
          <p:nvPr/>
        </p:nvSpPr>
        <p:spPr>
          <a:xfrm>
            <a:off x="2674701" y="2991338"/>
            <a:ext cx="1381582" cy="215444"/>
          </a:xfrm>
          <a:prstGeom prst="rect">
            <a:avLst/>
          </a:prstGeom>
          <a:noFill/>
        </p:spPr>
        <p:txBody>
          <a:bodyPr wrap="square" rtlCol="0">
            <a:spAutoFit/>
          </a:bodyPr>
          <a:lstStyle/>
          <a:p>
            <a:pPr algn="ctr"/>
            <a:r>
              <a:rPr lang="en-US" sz="800" dirty="0"/>
              <a:t>Classifier.py</a:t>
            </a:r>
          </a:p>
        </p:txBody>
      </p:sp>
      <p:pic>
        <p:nvPicPr>
          <p:cNvPr id="17" name="Picture 4">
            <a:extLst>
              <a:ext uri="{FF2B5EF4-FFF2-40B4-BE49-F238E27FC236}">
                <a16:creationId xmlns:a16="http://schemas.microsoft.com/office/drawing/2014/main" id="{9A373E01-C7C7-3FB1-8FE6-E9237998E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86" y="5378041"/>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BBDE44A-04AD-C3C2-E4C2-72DD07BB0D35}"/>
              </a:ext>
            </a:extLst>
          </p:cNvPr>
          <p:cNvSpPr txBox="1"/>
          <p:nvPr/>
        </p:nvSpPr>
        <p:spPr>
          <a:xfrm>
            <a:off x="6086163" y="5894129"/>
            <a:ext cx="1381582" cy="215444"/>
          </a:xfrm>
          <a:prstGeom prst="rect">
            <a:avLst/>
          </a:prstGeom>
          <a:noFill/>
        </p:spPr>
        <p:txBody>
          <a:bodyPr wrap="square" rtlCol="0">
            <a:spAutoFit/>
          </a:bodyPr>
          <a:lstStyle/>
          <a:p>
            <a:pPr algn="ctr"/>
            <a:r>
              <a:rPr lang="en-US" sz="800" dirty="0"/>
              <a:t>Trainer.py</a:t>
            </a:r>
          </a:p>
        </p:txBody>
      </p:sp>
      <p:pic>
        <p:nvPicPr>
          <p:cNvPr id="19" name="Picture 4">
            <a:extLst>
              <a:ext uri="{FF2B5EF4-FFF2-40B4-BE49-F238E27FC236}">
                <a16:creationId xmlns:a16="http://schemas.microsoft.com/office/drawing/2014/main" id="{A31B0F1B-BAE2-C2CA-1974-58D0372F8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103" y="4472144"/>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EDBA3FC-E917-795E-5C17-FD4DC1CA0F29}"/>
              </a:ext>
            </a:extLst>
          </p:cNvPr>
          <p:cNvSpPr txBox="1"/>
          <p:nvPr/>
        </p:nvSpPr>
        <p:spPr>
          <a:xfrm>
            <a:off x="6862017" y="5009805"/>
            <a:ext cx="1381582" cy="215444"/>
          </a:xfrm>
          <a:prstGeom prst="rect">
            <a:avLst/>
          </a:prstGeom>
          <a:noFill/>
        </p:spPr>
        <p:txBody>
          <a:bodyPr wrap="square" rtlCol="0">
            <a:spAutoFit/>
          </a:bodyPr>
          <a:lstStyle/>
          <a:p>
            <a:pPr algn="ctr"/>
            <a:r>
              <a:rPr lang="en-US" sz="800" dirty="0"/>
              <a:t>Measurer.py</a:t>
            </a:r>
          </a:p>
        </p:txBody>
      </p:sp>
      <p:pic>
        <p:nvPicPr>
          <p:cNvPr id="21" name="Picture 4">
            <a:extLst>
              <a:ext uri="{FF2B5EF4-FFF2-40B4-BE49-F238E27FC236}">
                <a16:creationId xmlns:a16="http://schemas.microsoft.com/office/drawing/2014/main" id="{6A2F58FF-1FB4-2542-3043-4F2DA85E0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3379" y="1483742"/>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4CE6E69-B3A6-C54D-7124-E5C664323A26}"/>
              </a:ext>
            </a:extLst>
          </p:cNvPr>
          <p:cNvSpPr txBox="1"/>
          <p:nvPr/>
        </p:nvSpPr>
        <p:spPr>
          <a:xfrm>
            <a:off x="4857293" y="2042615"/>
            <a:ext cx="1381582" cy="215444"/>
          </a:xfrm>
          <a:prstGeom prst="rect">
            <a:avLst/>
          </a:prstGeom>
          <a:noFill/>
        </p:spPr>
        <p:txBody>
          <a:bodyPr wrap="square" rtlCol="0">
            <a:spAutoFit/>
          </a:bodyPr>
          <a:lstStyle/>
          <a:p>
            <a:pPr algn="ctr"/>
            <a:r>
              <a:rPr lang="en-US" sz="800" dirty="0"/>
              <a:t>Reader.py</a:t>
            </a:r>
          </a:p>
        </p:txBody>
      </p:sp>
      <p:pic>
        <p:nvPicPr>
          <p:cNvPr id="23" name="Picture 4">
            <a:extLst>
              <a:ext uri="{FF2B5EF4-FFF2-40B4-BE49-F238E27FC236}">
                <a16:creationId xmlns:a16="http://schemas.microsoft.com/office/drawing/2014/main" id="{B0ECA411-52AD-D91C-3B38-36078D448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310" y="6138945"/>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1144CC0-BE4A-6576-126D-3AA6158DEFB6}"/>
              </a:ext>
            </a:extLst>
          </p:cNvPr>
          <p:cNvSpPr txBox="1"/>
          <p:nvPr/>
        </p:nvSpPr>
        <p:spPr>
          <a:xfrm>
            <a:off x="7377922" y="6656322"/>
            <a:ext cx="1048184" cy="215444"/>
          </a:xfrm>
          <a:prstGeom prst="rect">
            <a:avLst/>
          </a:prstGeom>
          <a:noFill/>
        </p:spPr>
        <p:txBody>
          <a:bodyPr wrap="square" rtlCol="0">
            <a:spAutoFit/>
          </a:bodyPr>
          <a:lstStyle/>
          <a:p>
            <a:pPr algn="ctr"/>
            <a:r>
              <a:rPr lang="en-US" sz="800" dirty="0"/>
              <a:t>Writer.py</a:t>
            </a:r>
          </a:p>
        </p:txBody>
      </p:sp>
      <p:cxnSp>
        <p:nvCxnSpPr>
          <p:cNvPr id="26" name="Straight Arrow Connector 25">
            <a:extLst>
              <a:ext uri="{FF2B5EF4-FFF2-40B4-BE49-F238E27FC236}">
                <a16:creationId xmlns:a16="http://schemas.microsoft.com/office/drawing/2014/main" id="{E32FB538-AD6C-7537-6BE1-D56F4CF063F3}"/>
              </a:ext>
            </a:extLst>
          </p:cNvPr>
          <p:cNvCxnSpPr>
            <a:cxnSpLocks/>
            <a:stCxn id="4" idx="2"/>
            <a:endCxn id="15" idx="1"/>
          </p:cNvCxnSpPr>
          <p:nvPr/>
        </p:nvCxnSpPr>
        <p:spPr>
          <a:xfrm>
            <a:off x="907765" y="2246350"/>
            <a:ext cx="2203022" cy="4357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F414081-9060-61F7-540E-D00E8C460C22}"/>
              </a:ext>
            </a:extLst>
          </p:cNvPr>
          <p:cNvCxnSpPr>
            <a:cxnSpLocks/>
            <a:stCxn id="6" idx="2"/>
            <a:endCxn id="15" idx="1"/>
          </p:cNvCxnSpPr>
          <p:nvPr/>
        </p:nvCxnSpPr>
        <p:spPr>
          <a:xfrm>
            <a:off x="2575754" y="2223292"/>
            <a:ext cx="535033" cy="4587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6ECDC6F-72DE-6E3B-F75E-EA9E1EF38024}"/>
              </a:ext>
            </a:extLst>
          </p:cNvPr>
          <p:cNvCxnSpPr>
            <a:stCxn id="14" idx="2"/>
            <a:endCxn id="15" idx="3"/>
          </p:cNvCxnSpPr>
          <p:nvPr/>
        </p:nvCxnSpPr>
        <p:spPr>
          <a:xfrm flipH="1">
            <a:off x="3620196" y="2272494"/>
            <a:ext cx="575159" cy="4095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E5AF8B2-D31A-8A4D-479A-CC68920ED26B}"/>
              </a:ext>
            </a:extLst>
          </p:cNvPr>
          <p:cNvCxnSpPr>
            <a:stCxn id="6" idx="2"/>
            <a:endCxn id="9" idx="0"/>
          </p:cNvCxnSpPr>
          <p:nvPr/>
        </p:nvCxnSpPr>
        <p:spPr>
          <a:xfrm>
            <a:off x="2575754" y="2223292"/>
            <a:ext cx="2356402" cy="1040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8ADC02C-F4D1-FDD4-5420-765CFE7B83C0}"/>
              </a:ext>
            </a:extLst>
          </p:cNvPr>
          <p:cNvCxnSpPr>
            <a:cxnSpLocks/>
            <a:stCxn id="16" idx="2"/>
            <a:endCxn id="9" idx="0"/>
          </p:cNvCxnSpPr>
          <p:nvPr/>
        </p:nvCxnSpPr>
        <p:spPr>
          <a:xfrm>
            <a:off x="3365492" y="3206782"/>
            <a:ext cx="1566664" cy="570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437B4E5-C6F4-6944-D2EC-1C11B0AB8EE5}"/>
              </a:ext>
            </a:extLst>
          </p:cNvPr>
          <p:cNvCxnSpPr>
            <a:stCxn id="4" idx="2"/>
            <a:endCxn id="7" idx="1"/>
          </p:cNvCxnSpPr>
          <p:nvPr/>
        </p:nvCxnSpPr>
        <p:spPr>
          <a:xfrm>
            <a:off x="907765" y="2246350"/>
            <a:ext cx="3861936" cy="2441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4C164574-FF09-C322-9E59-91E8458CAF1C}"/>
              </a:ext>
            </a:extLst>
          </p:cNvPr>
          <p:cNvCxnSpPr>
            <a:cxnSpLocks/>
            <a:stCxn id="16" idx="2"/>
            <a:endCxn id="7" idx="0"/>
          </p:cNvCxnSpPr>
          <p:nvPr/>
        </p:nvCxnSpPr>
        <p:spPr>
          <a:xfrm>
            <a:off x="3365492" y="3206782"/>
            <a:ext cx="1658914" cy="12261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E4B092AE-9C39-D8F5-1B0E-E711CDDE0329}"/>
              </a:ext>
            </a:extLst>
          </p:cNvPr>
          <p:cNvCxnSpPr>
            <a:stCxn id="10" idx="2"/>
            <a:endCxn id="7" idx="0"/>
          </p:cNvCxnSpPr>
          <p:nvPr/>
        </p:nvCxnSpPr>
        <p:spPr>
          <a:xfrm>
            <a:off x="4932156" y="4030584"/>
            <a:ext cx="92250" cy="4022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5400BA86-96D0-4292-CBF2-3BA1C6C41928}"/>
              </a:ext>
            </a:extLst>
          </p:cNvPr>
          <p:cNvCxnSpPr>
            <a:cxnSpLocks/>
            <a:stCxn id="8" idx="2"/>
            <a:endCxn id="17" idx="0"/>
          </p:cNvCxnSpPr>
          <p:nvPr/>
        </p:nvCxnSpPr>
        <p:spPr>
          <a:xfrm>
            <a:off x="5052621" y="5222461"/>
            <a:ext cx="1703070" cy="155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509ACC4D-2549-1A7C-9BE1-1B671E22DFB8}"/>
              </a:ext>
            </a:extLst>
          </p:cNvPr>
          <p:cNvCxnSpPr>
            <a:stCxn id="10" idx="2"/>
            <a:endCxn id="19" idx="0"/>
          </p:cNvCxnSpPr>
          <p:nvPr/>
        </p:nvCxnSpPr>
        <p:spPr>
          <a:xfrm>
            <a:off x="4932156" y="4030584"/>
            <a:ext cx="2620652" cy="4415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823F4479-C0AC-8066-8D81-4CECD3385DDE}"/>
              </a:ext>
            </a:extLst>
          </p:cNvPr>
          <p:cNvCxnSpPr>
            <a:stCxn id="16" idx="2"/>
            <a:endCxn id="19" idx="0"/>
          </p:cNvCxnSpPr>
          <p:nvPr/>
        </p:nvCxnSpPr>
        <p:spPr>
          <a:xfrm>
            <a:off x="3365492" y="3206782"/>
            <a:ext cx="4187316" cy="1265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A9790932-1ADC-436C-C050-E9717FE91A2E}"/>
              </a:ext>
            </a:extLst>
          </p:cNvPr>
          <p:cNvCxnSpPr>
            <a:stCxn id="16" idx="2"/>
            <a:endCxn id="11" idx="0"/>
          </p:cNvCxnSpPr>
          <p:nvPr/>
        </p:nvCxnSpPr>
        <p:spPr>
          <a:xfrm>
            <a:off x="3365492" y="3206782"/>
            <a:ext cx="5918105" cy="21779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20" name="Straight Arrow Connector 5119">
            <a:extLst>
              <a:ext uri="{FF2B5EF4-FFF2-40B4-BE49-F238E27FC236}">
                <a16:creationId xmlns:a16="http://schemas.microsoft.com/office/drawing/2014/main" id="{28B5E3BD-082C-F379-A6C6-436525705AF2}"/>
              </a:ext>
            </a:extLst>
          </p:cNvPr>
          <p:cNvCxnSpPr>
            <a:cxnSpLocks/>
            <a:stCxn id="20" idx="2"/>
            <a:endCxn id="11" idx="0"/>
          </p:cNvCxnSpPr>
          <p:nvPr/>
        </p:nvCxnSpPr>
        <p:spPr>
          <a:xfrm>
            <a:off x="7552808" y="5225249"/>
            <a:ext cx="1730789" cy="1594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23" name="Straight Arrow Connector 5122">
            <a:extLst>
              <a:ext uri="{FF2B5EF4-FFF2-40B4-BE49-F238E27FC236}">
                <a16:creationId xmlns:a16="http://schemas.microsoft.com/office/drawing/2014/main" id="{6DFA0952-2B46-520D-94F1-EC5E95EF5836}"/>
              </a:ext>
            </a:extLst>
          </p:cNvPr>
          <p:cNvCxnSpPr>
            <a:stCxn id="16" idx="2"/>
            <a:endCxn id="23" idx="0"/>
          </p:cNvCxnSpPr>
          <p:nvPr/>
        </p:nvCxnSpPr>
        <p:spPr>
          <a:xfrm>
            <a:off x="3365492" y="3206782"/>
            <a:ext cx="4536523" cy="29321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26" name="Straight Arrow Connector 5125">
            <a:extLst>
              <a:ext uri="{FF2B5EF4-FFF2-40B4-BE49-F238E27FC236}">
                <a16:creationId xmlns:a16="http://schemas.microsoft.com/office/drawing/2014/main" id="{769A6FC6-71CC-C576-2365-968F8E0BC6CA}"/>
              </a:ext>
            </a:extLst>
          </p:cNvPr>
          <p:cNvCxnSpPr>
            <a:cxnSpLocks/>
            <a:stCxn id="17" idx="3"/>
            <a:endCxn id="23" idx="0"/>
          </p:cNvCxnSpPr>
          <p:nvPr/>
        </p:nvCxnSpPr>
        <p:spPr>
          <a:xfrm>
            <a:off x="7010395" y="5632746"/>
            <a:ext cx="891620" cy="506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28" name="Straight Arrow Connector 5127">
            <a:extLst>
              <a:ext uri="{FF2B5EF4-FFF2-40B4-BE49-F238E27FC236}">
                <a16:creationId xmlns:a16="http://schemas.microsoft.com/office/drawing/2014/main" id="{F06D28A1-0541-4E9A-DCA2-2D61FD70BD99}"/>
              </a:ext>
            </a:extLst>
          </p:cNvPr>
          <p:cNvCxnSpPr>
            <a:cxnSpLocks/>
            <a:stCxn id="20" idx="2"/>
            <a:endCxn id="23" idx="0"/>
          </p:cNvCxnSpPr>
          <p:nvPr/>
        </p:nvCxnSpPr>
        <p:spPr>
          <a:xfrm>
            <a:off x="7552808" y="5225249"/>
            <a:ext cx="349207" cy="9136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180" name="Picture 4">
            <a:extLst>
              <a:ext uri="{FF2B5EF4-FFF2-40B4-BE49-F238E27FC236}">
                <a16:creationId xmlns:a16="http://schemas.microsoft.com/office/drawing/2014/main" id="{77E267CD-488F-C8E0-10DC-CA93A5F83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3277" y="5972490"/>
            <a:ext cx="509409" cy="509409"/>
          </a:xfrm>
          <a:prstGeom prst="rect">
            <a:avLst/>
          </a:prstGeom>
          <a:noFill/>
          <a:extLst>
            <a:ext uri="{909E8E84-426E-40DD-AFC4-6F175D3DCCD1}">
              <a14:hiddenFill xmlns:a14="http://schemas.microsoft.com/office/drawing/2010/main">
                <a:solidFill>
                  <a:srgbClr val="FFFFFF"/>
                </a:solidFill>
              </a14:hiddenFill>
            </a:ext>
          </a:extLst>
        </p:spPr>
      </p:pic>
      <p:sp>
        <p:nvSpPr>
          <p:cNvPr id="5181" name="TextBox 5180">
            <a:extLst>
              <a:ext uri="{FF2B5EF4-FFF2-40B4-BE49-F238E27FC236}">
                <a16:creationId xmlns:a16="http://schemas.microsoft.com/office/drawing/2014/main" id="{9D8A5B9E-99C4-3A1D-DE4D-9D212DA0BB47}"/>
              </a:ext>
            </a:extLst>
          </p:cNvPr>
          <p:cNvSpPr txBox="1"/>
          <p:nvPr/>
        </p:nvSpPr>
        <p:spPr>
          <a:xfrm>
            <a:off x="9677191" y="6531363"/>
            <a:ext cx="1381582" cy="215444"/>
          </a:xfrm>
          <a:prstGeom prst="rect">
            <a:avLst/>
          </a:prstGeom>
          <a:noFill/>
        </p:spPr>
        <p:txBody>
          <a:bodyPr wrap="square" rtlCol="0">
            <a:spAutoFit/>
          </a:bodyPr>
          <a:lstStyle/>
          <a:p>
            <a:pPr algn="ctr"/>
            <a:r>
              <a:rPr lang="en-US" sz="800" dirty="0"/>
              <a:t>class_functions.py</a:t>
            </a:r>
          </a:p>
        </p:txBody>
      </p:sp>
      <p:cxnSp>
        <p:nvCxnSpPr>
          <p:cNvPr id="5183" name="Straight Arrow Connector 5182">
            <a:extLst>
              <a:ext uri="{FF2B5EF4-FFF2-40B4-BE49-F238E27FC236}">
                <a16:creationId xmlns:a16="http://schemas.microsoft.com/office/drawing/2014/main" id="{4A659659-ED11-8D74-4F11-33F24E0BE019}"/>
              </a:ext>
            </a:extLst>
          </p:cNvPr>
          <p:cNvCxnSpPr>
            <a:cxnSpLocks/>
            <a:stCxn id="16" idx="2"/>
            <a:endCxn id="5180" idx="1"/>
          </p:cNvCxnSpPr>
          <p:nvPr/>
        </p:nvCxnSpPr>
        <p:spPr>
          <a:xfrm>
            <a:off x="3365492" y="3206782"/>
            <a:ext cx="6747785" cy="3020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85" name="Straight Arrow Connector 5184">
            <a:extLst>
              <a:ext uri="{FF2B5EF4-FFF2-40B4-BE49-F238E27FC236}">
                <a16:creationId xmlns:a16="http://schemas.microsoft.com/office/drawing/2014/main" id="{9647C0F1-68CB-74BA-B889-0F0BD642EFFB}"/>
              </a:ext>
            </a:extLst>
          </p:cNvPr>
          <p:cNvCxnSpPr>
            <a:stCxn id="17" idx="3"/>
            <a:endCxn id="5180" idx="1"/>
          </p:cNvCxnSpPr>
          <p:nvPr/>
        </p:nvCxnSpPr>
        <p:spPr>
          <a:xfrm>
            <a:off x="7010395" y="5632746"/>
            <a:ext cx="3102882" cy="594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88" name="Straight Arrow Connector 5187">
            <a:extLst>
              <a:ext uri="{FF2B5EF4-FFF2-40B4-BE49-F238E27FC236}">
                <a16:creationId xmlns:a16="http://schemas.microsoft.com/office/drawing/2014/main" id="{010E0336-FF4E-52BE-81A9-6E68230F15BD}"/>
              </a:ext>
            </a:extLst>
          </p:cNvPr>
          <p:cNvCxnSpPr>
            <a:stCxn id="20" idx="2"/>
            <a:endCxn id="5180" idx="1"/>
          </p:cNvCxnSpPr>
          <p:nvPr/>
        </p:nvCxnSpPr>
        <p:spPr>
          <a:xfrm>
            <a:off x="7552808" y="5225249"/>
            <a:ext cx="2560469" cy="1001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6634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BBD8-F72E-CEAF-04B9-DCB5523B534A}"/>
              </a:ext>
            </a:extLst>
          </p:cNvPr>
          <p:cNvSpPr>
            <a:spLocks noGrp="1"/>
          </p:cNvSpPr>
          <p:nvPr>
            <p:ph type="title"/>
          </p:nvPr>
        </p:nvSpPr>
        <p:spPr/>
        <p:txBody>
          <a:bodyPr/>
          <a:lstStyle/>
          <a:p>
            <a:r>
              <a:rPr lang="en-US" dirty="0"/>
              <a:t>REMARKS</a:t>
            </a:r>
          </a:p>
        </p:txBody>
      </p:sp>
      <p:sp>
        <p:nvSpPr>
          <p:cNvPr id="3" name="Content Placeholder 2">
            <a:extLst>
              <a:ext uri="{FF2B5EF4-FFF2-40B4-BE49-F238E27FC236}">
                <a16:creationId xmlns:a16="http://schemas.microsoft.com/office/drawing/2014/main" id="{9D14FB8E-B96E-B95D-F4DF-ABB0BAF264D4}"/>
              </a:ext>
            </a:extLst>
          </p:cNvPr>
          <p:cNvSpPr>
            <a:spLocks noGrp="1"/>
          </p:cNvSpPr>
          <p:nvPr>
            <p:ph idx="1"/>
          </p:nvPr>
        </p:nvSpPr>
        <p:spPr/>
        <p:txBody>
          <a:bodyPr/>
          <a:lstStyle/>
          <a:p>
            <a:r>
              <a:rPr lang="en-US" dirty="0"/>
              <a:t>The method works well with all the synthetic datasets: circles, moons, classification, franco and spheres.</a:t>
            </a:r>
          </a:p>
          <a:p>
            <a:r>
              <a:rPr lang="en-US" dirty="0"/>
              <a:t>The method performs worse with:</a:t>
            </a:r>
          </a:p>
          <a:p>
            <a:pPr lvl="1"/>
            <a:r>
              <a:rPr lang="en-US" dirty="0"/>
              <a:t>Datasets with little points: Iris</a:t>
            </a:r>
          </a:p>
          <a:p>
            <a:pPr lvl="1"/>
            <a:r>
              <a:rPr lang="en-US" dirty="0"/>
              <a:t>Datasets with a very specific structure, possibly embedded in manifold: Beans.</a:t>
            </a:r>
          </a:p>
          <a:p>
            <a:pPr lvl="1"/>
            <a:r>
              <a:rPr lang="en-US" dirty="0"/>
              <a:t>Datasets with already very unclear structure (data with different labels very mixed).</a:t>
            </a:r>
          </a:p>
          <a:p>
            <a:pPr lvl="1"/>
            <a:endParaRPr lang="en-US" dirty="0"/>
          </a:p>
          <a:p>
            <a:r>
              <a:rPr lang="en-US" dirty="0"/>
              <a:t>Refining the convex hull, adding </a:t>
            </a:r>
            <a:r>
              <a:rPr lang="en-US" dirty="0" err="1"/>
              <a:t>barycenters</a:t>
            </a:r>
            <a:r>
              <a:rPr lang="en-US" dirty="0"/>
              <a:t> and using entropic sampling improves in general the training. For the other parameters, using </a:t>
            </a:r>
            <a:r>
              <a:rPr lang="en-US" dirty="0" err="1"/>
              <a:t>pretraining.ipy</a:t>
            </a:r>
            <a:r>
              <a:rPr lang="en-US" dirty="0"/>
              <a:t> and </a:t>
            </a:r>
            <a:r>
              <a:rPr lang="en-US" dirty="0" err="1"/>
              <a:t>pipeline.ipy</a:t>
            </a:r>
            <a:r>
              <a:rPr lang="en-US" dirty="0"/>
              <a:t> is advised to determine the best parameters.</a:t>
            </a:r>
          </a:p>
        </p:txBody>
      </p:sp>
    </p:spTree>
    <p:extLst>
      <p:ext uri="{BB962C8B-B14F-4D97-AF65-F5344CB8AC3E}">
        <p14:creationId xmlns:p14="http://schemas.microsoft.com/office/powerpoint/2010/main" val="266005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Circles</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1200329"/>
          </a:xfrm>
          <a:prstGeom prst="rect">
            <a:avLst/>
          </a:prstGeom>
          <a:noFill/>
        </p:spPr>
        <p:txBody>
          <a:bodyPr wrap="square" rtlCol="0">
            <a:spAutoFit/>
          </a:bodyPr>
          <a:lstStyle/>
          <a:p>
            <a:r>
              <a:rPr lang="en-US" dirty="0"/>
              <a:t>Data parameters:</a:t>
            </a:r>
          </a:p>
          <a:p>
            <a:endParaRPr lang="en-US" dirty="0"/>
          </a:p>
          <a:p>
            <a:pPr marL="342900" indent="-342900">
              <a:buFont typeface="+mj-lt"/>
              <a:buAutoNum type="arabicPeriod"/>
            </a:pPr>
            <a:r>
              <a:rPr lang="en-US" dirty="0" err="1"/>
              <a:t>n_samples</a:t>
            </a:r>
            <a:r>
              <a:rPr lang="en-US" dirty="0"/>
              <a:t>: number of points</a:t>
            </a:r>
          </a:p>
          <a:p>
            <a:pPr marL="342900" indent="-342900">
              <a:buFont typeface="+mj-lt"/>
              <a:buAutoNum type="arabicPeriod"/>
            </a:pPr>
            <a:r>
              <a:rPr lang="en-US" dirty="0"/>
              <a:t>noise: noise of data</a:t>
            </a:r>
          </a:p>
        </p:txBody>
      </p:sp>
      <p:pic>
        <p:nvPicPr>
          <p:cNvPr id="10" name="Picture 9" descr="A red and blue dotted circle&#10;&#10;Description automatically generated">
            <a:extLst>
              <a:ext uri="{FF2B5EF4-FFF2-40B4-BE49-F238E27FC236}">
                <a16:creationId xmlns:a16="http://schemas.microsoft.com/office/drawing/2014/main" id="{5BF0CA00-9609-7F3B-16BF-BEC680380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741" y="1419907"/>
            <a:ext cx="3552852" cy="2664639"/>
          </a:xfrm>
          <a:prstGeom prst="rect">
            <a:avLst/>
          </a:prstGeom>
        </p:spPr>
      </p:pic>
      <p:pic>
        <p:nvPicPr>
          <p:cNvPr id="12" name="Picture 11" descr="A red and blue circle with lines and dots&#10;&#10;Description automatically generated">
            <a:extLst>
              <a:ext uri="{FF2B5EF4-FFF2-40B4-BE49-F238E27FC236}">
                <a16:creationId xmlns:a16="http://schemas.microsoft.com/office/drawing/2014/main" id="{912FF554-DB3F-0757-41AC-60EF054F8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149" y="3961414"/>
            <a:ext cx="3566054" cy="2496238"/>
          </a:xfrm>
          <a:prstGeom prst="rect">
            <a:avLst/>
          </a:prstGeom>
        </p:spPr>
      </p:pic>
    </p:spTree>
    <p:extLst>
      <p:ext uri="{BB962C8B-B14F-4D97-AF65-F5344CB8AC3E}">
        <p14:creationId xmlns:p14="http://schemas.microsoft.com/office/powerpoint/2010/main" val="85187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Moons</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1200329"/>
          </a:xfrm>
          <a:prstGeom prst="rect">
            <a:avLst/>
          </a:prstGeom>
          <a:noFill/>
        </p:spPr>
        <p:txBody>
          <a:bodyPr wrap="square" rtlCol="0">
            <a:spAutoFit/>
          </a:bodyPr>
          <a:lstStyle/>
          <a:p>
            <a:r>
              <a:rPr lang="en-US" dirty="0"/>
              <a:t>Data parameters:</a:t>
            </a:r>
          </a:p>
          <a:p>
            <a:endParaRPr lang="en-US" dirty="0"/>
          </a:p>
          <a:p>
            <a:pPr marL="342900" indent="-342900">
              <a:buFont typeface="+mj-lt"/>
              <a:buAutoNum type="arabicPeriod"/>
            </a:pPr>
            <a:r>
              <a:rPr lang="en-US" dirty="0" err="1"/>
              <a:t>n_samples</a:t>
            </a:r>
            <a:r>
              <a:rPr lang="en-US" dirty="0"/>
              <a:t>: number of points</a:t>
            </a:r>
          </a:p>
          <a:p>
            <a:pPr marL="342900" indent="-342900">
              <a:buFont typeface="+mj-lt"/>
              <a:buAutoNum type="arabicPeriod"/>
            </a:pPr>
            <a:r>
              <a:rPr lang="en-US" dirty="0"/>
              <a:t>noise: noise of data</a:t>
            </a:r>
          </a:p>
        </p:txBody>
      </p:sp>
      <p:pic>
        <p:nvPicPr>
          <p:cNvPr id="4" name="Picture 3" descr="A red and blue dotted swirl&#10;&#10;Description automatically generated">
            <a:extLst>
              <a:ext uri="{FF2B5EF4-FFF2-40B4-BE49-F238E27FC236}">
                <a16:creationId xmlns:a16="http://schemas.microsoft.com/office/drawing/2014/main" id="{14023538-C723-46E7-DF1B-9BB114511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299" y="1140414"/>
            <a:ext cx="3755241" cy="2816430"/>
          </a:xfrm>
          <a:prstGeom prst="rect">
            <a:avLst/>
          </a:prstGeom>
        </p:spPr>
      </p:pic>
      <p:pic>
        <p:nvPicPr>
          <p:cNvPr id="7" name="Picture 6">
            <a:extLst>
              <a:ext uri="{FF2B5EF4-FFF2-40B4-BE49-F238E27FC236}">
                <a16:creationId xmlns:a16="http://schemas.microsoft.com/office/drawing/2014/main" id="{415A1880-CFFA-5DF9-2B02-1DFDED09B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299" y="3956844"/>
            <a:ext cx="3897701" cy="2728390"/>
          </a:xfrm>
          <a:prstGeom prst="rect">
            <a:avLst/>
          </a:prstGeom>
        </p:spPr>
      </p:pic>
    </p:spTree>
    <p:extLst>
      <p:ext uri="{BB962C8B-B14F-4D97-AF65-F5344CB8AC3E}">
        <p14:creationId xmlns:p14="http://schemas.microsoft.com/office/powerpoint/2010/main" val="416906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Classification</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1754326"/>
          </a:xfrm>
          <a:prstGeom prst="rect">
            <a:avLst/>
          </a:prstGeom>
          <a:noFill/>
        </p:spPr>
        <p:txBody>
          <a:bodyPr wrap="square" rtlCol="0">
            <a:spAutoFit/>
          </a:bodyPr>
          <a:lstStyle/>
          <a:p>
            <a:r>
              <a:rPr lang="en-US" dirty="0"/>
              <a:t>Data parameters:</a:t>
            </a:r>
          </a:p>
          <a:p>
            <a:endParaRPr lang="en-US" dirty="0"/>
          </a:p>
          <a:p>
            <a:pPr marL="342900" indent="-342900">
              <a:buFont typeface="+mj-lt"/>
              <a:buAutoNum type="arabicPeriod"/>
            </a:pPr>
            <a:r>
              <a:rPr lang="en-US" dirty="0" err="1"/>
              <a:t>n_samples</a:t>
            </a:r>
            <a:r>
              <a:rPr lang="en-US" dirty="0"/>
              <a:t>: number of points</a:t>
            </a:r>
          </a:p>
          <a:p>
            <a:pPr marL="342900" indent="-342900">
              <a:buFont typeface="+mj-lt"/>
              <a:buAutoNum type="arabicPeriod"/>
            </a:pPr>
            <a:r>
              <a:rPr lang="en-US" dirty="0" err="1"/>
              <a:t>n_features</a:t>
            </a:r>
            <a:r>
              <a:rPr lang="en-US" dirty="0"/>
              <a:t>: number of features of the data (dimension of data)</a:t>
            </a:r>
          </a:p>
          <a:p>
            <a:pPr marL="342900" indent="-342900">
              <a:buFont typeface="+mj-lt"/>
              <a:buAutoNum type="arabicPeriod"/>
            </a:pPr>
            <a:r>
              <a:rPr lang="en-US" dirty="0" err="1"/>
              <a:t>n_classes</a:t>
            </a:r>
            <a:r>
              <a:rPr lang="en-US" dirty="0"/>
              <a:t>: number of possible labels</a:t>
            </a:r>
          </a:p>
        </p:txBody>
      </p:sp>
      <p:pic>
        <p:nvPicPr>
          <p:cNvPr id="4" name="Picture 3" descr="A graph of a colorful explosion&#10;&#10;Description automatically generated with medium confidence">
            <a:extLst>
              <a:ext uri="{FF2B5EF4-FFF2-40B4-BE49-F238E27FC236}">
                <a16:creationId xmlns:a16="http://schemas.microsoft.com/office/drawing/2014/main" id="{0F66F9A5-7F91-CCBF-DCBA-2F3A1D0CA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205" y="1079710"/>
            <a:ext cx="4021394" cy="3016045"/>
          </a:xfrm>
          <a:prstGeom prst="rect">
            <a:avLst/>
          </a:prstGeom>
        </p:spPr>
      </p:pic>
      <p:pic>
        <p:nvPicPr>
          <p:cNvPr id="7" name="Picture 6" descr="A colorful dots on a grid&#10;&#10;Description automatically generated">
            <a:extLst>
              <a:ext uri="{FF2B5EF4-FFF2-40B4-BE49-F238E27FC236}">
                <a16:creationId xmlns:a16="http://schemas.microsoft.com/office/drawing/2014/main" id="{A40E3FDD-491E-A432-2674-DB0533E1F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01" y="3841955"/>
            <a:ext cx="4308636" cy="3016045"/>
          </a:xfrm>
          <a:prstGeom prst="rect">
            <a:avLst/>
          </a:prstGeom>
        </p:spPr>
      </p:pic>
    </p:spTree>
    <p:extLst>
      <p:ext uri="{BB962C8B-B14F-4D97-AF65-F5344CB8AC3E}">
        <p14:creationId xmlns:p14="http://schemas.microsoft.com/office/powerpoint/2010/main" val="1755703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IRIS</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1754326"/>
          </a:xfrm>
          <a:prstGeom prst="rect">
            <a:avLst/>
          </a:prstGeom>
          <a:noFill/>
        </p:spPr>
        <p:txBody>
          <a:bodyPr wrap="square" rtlCol="0">
            <a:spAutoFit/>
          </a:bodyPr>
          <a:lstStyle/>
          <a:p>
            <a:r>
              <a:rPr lang="en-US" dirty="0"/>
              <a:t>Data parameters:</a:t>
            </a:r>
          </a:p>
          <a:p>
            <a:endParaRPr lang="en-US" dirty="0"/>
          </a:p>
          <a:p>
            <a:pPr marL="342900" indent="-342900">
              <a:buFont typeface="+mj-lt"/>
              <a:buAutoNum type="arabicPeriod"/>
            </a:pPr>
            <a:r>
              <a:rPr lang="en-US" dirty="0"/>
              <a:t>features: features to select from the data</a:t>
            </a:r>
          </a:p>
          <a:p>
            <a:pPr marL="342900" indent="-342900">
              <a:buFont typeface="+mj-lt"/>
              <a:buAutoNum type="arabicPeriod"/>
            </a:pPr>
            <a:r>
              <a:rPr lang="en-US" dirty="0" err="1"/>
              <a:t>ref_label</a:t>
            </a:r>
            <a:r>
              <a:rPr lang="en-US" dirty="0"/>
              <a:t>: if not null, binarizes labels with respect to </a:t>
            </a:r>
            <a:r>
              <a:rPr lang="en-US" dirty="0" err="1"/>
              <a:t>ref_label</a:t>
            </a:r>
            <a:r>
              <a:rPr lang="en-US" dirty="0"/>
              <a:t> label</a:t>
            </a:r>
          </a:p>
        </p:txBody>
      </p:sp>
      <p:pic>
        <p:nvPicPr>
          <p:cNvPr id="4" name="Picture 3" descr="A graph of a graph with lines and dots&#10;&#10;Description automatically generated with medium confidence">
            <a:extLst>
              <a:ext uri="{FF2B5EF4-FFF2-40B4-BE49-F238E27FC236}">
                <a16:creationId xmlns:a16="http://schemas.microsoft.com/office/drawing/2014/main" id="{8553A561-C8F4-5884-D0F0-E543B5C02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424" y="1331843"/>
            <a:ext cx="3721216" cy="2790912"/>
          </a:xfrm>
          <a:prstGeom prst="rect">
            <a:avLst/>
          </a:prstGeom>
        </p:spPr>
      </p:pic>
      <p:pic>
        <p:nvPicPr>
          <p:cNvPr id="7" name="Picture 6" descr="A graph of colored dots&#10;&#10;Description automatically generated">
            <a:extLst>
              <a:ext uri="{FF2B5EF4-FFF2-40B4-BE49-F238E27FC236}">
                <a16:creationId xmlns:a16="http://schemas.microsoft.com/office/drawing/2014/main" id="{FC2F11AC-3032-7169-A321-F838BC80F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424" y="3963987"/>
            <a:ext cx="3721215" cy="2604851"/>
          </a:xfrm>
          <a:prstGeom prst="rect">
            <a:avLst/>
          </a:prstGeom>
        </p:spPr>
      </p:pic>
    </p:spTree>
    <p:extLst>
      <p:ext uri="{BB962C8B-B14F-4D97-AF65-F5344CB8AC3E}">
        <p14:creationId xmlns:p14="http://schemas.microsoft.com/office/powerpoint/2010/main" val="52176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beans</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2031325"/>
          </a:xfrm>
          <a:prstGeom prst="rect">
            <a:avLst/>
          </a:prstGeom>
          <a:noFill/>
        </p:spPr>
        <p:txBody>
          <a:bodyPr wrap="square" rtlCol="0">
            <a:spAutoFit/>
          </a:bodyPr>
          <a:lstStyle/>
          <a:p>
            <a:r>
              <a:rPr lang="en-US" dirty="0"/>
              <a:t>Data parameters:</a:t>
            </a:r>
          </a:p>
          <a:p>
            <a:endParaRPr lang="en-US" dirty="0"/>
          </a:p>
          <a:p>
            <a:pPr marL="342900" indent="-342900">
              <a:buFont typeface="+mj-lt"/>
              <a:buAutoNum type="arabicPeriod"/>
            </a:pPr>
            <a:r>
              <a:rPr lang="en-US" dirty="0"/>
              <a:t>classes: labels to estimate</a:t>
            </a:r>
          </a:p>
          <a:p>
            <a:pPr marL="342900" indent="-342900">
              <a:buFont typeface="+mj-lt"/>
              <a:buAutoNum type="arabicPeriod"/>
            </a:pPr>
            <a:r>
              <a:rPr lang="en-US" dirty="0"/>
              <a:t>features: features to select from the data</a:t>
            </a:r>
          </a:p>
          <a:p>
            <a:pPr marL="342900" indent="-342900">
              <a:buFont typeface="+mj-lt"/>
              <a:buAutoNum type="arabicPeriod"/>
            </a:pPr>
            <a:r>
              <a:rPr lang="en-US" dirty="0" err="1"/>
              <a:t>ref_label</a:t>
            </a:r>
            <a:r>
              <a:rPr lang="en-US" dirty="0"/>
              <a:t>: if not null, binarizes labels with respect to </a:t>
            </a:r>
            <a:r>
              <a:rPr lang="en-US" dirty="0" err="1"/>
              <a:t>ref_label</a:t>
            </a:r>
            <a:r>
              <a:rPr lang="en-US" dirty="0"/>
              <a:t> label</a:t>
            </a:r>
          </a:p>
        </p:txBody>
      </p:sp>
      <p:pic>
        <p:nvPicPr>
          <p:cNvPr id="5" name="Picture 4" descr="A graph with a red green and blue line&#10;&#10;Description automatically generated">
            <a:extLst>
              <a:ext uri="{FF2B5EF4-FFF2-40B4-BE49-F238E27FC236}">
                <a16:creationId xmlns:a16="http://schemas.microsoft.com/office/drawing/2014/main" id="{DA18B9FA-FC45-31CC-4B42-7F23B03DC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9140" y="1208362"/>
            <a:ext cx="3840485" cy="2880364"/>
          </a:xfrm>
          <a:prstGeom prst="rect">
            <a:avLst/>
          </a:prstGeom>
        </p:spPr>
      </p:pic>
      <p:pic>
        <p:nvPicPr>
          <p:cNvPr id="9" name="Picture 8" descr="A graph with different colored dots&#10;&#10;Description automatically generated">
            <a:extLst>
              <a:ext uri="{FF2B5EF4-FFF2-40B4-BE49-F238E27FC236}">
                <a16:creationId xmlns:a16="http://schemas.microsoft.com/office/drawing/2014/main" id="{4E54A977-E546-376E-0C09-5B976735B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140" y="3940061"/>
            <a:ext cx="3840486" cy="2688340"/>
          </a:xfrm>
          <a:prstGeom prst="rect">
            <a:avLst/>
          </a:prstGeom>
        </p:spPr>
      </p:pic>
    </p:spTree>
    <p:extLst>
      <p:ext uri="{BB962C8B-B14F-4D97-AF65-F5344CB8AC3E}">
        <p14:creationId xmlns:p14="http://schemas.microsoft.com/office/powerpoint/2010/main" val="2643109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YEAST</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2031325"/>
          </a:xfrm>
          <a:prstGeom prst="rect">
            <a:avLst/>
          </a:prstGeom>
          <a:noFill/>
        </p:spPr>
        <p:txBody>
          <a:bodyPr wrap="square" rtlCol="0">
            <a:spAutoFit/>
          </a:bodyPr>
          <a:lstStyle/>
          <a:p>
            <a:r>
              <a:rPr lang="en-US" dirty="0"/>
              <a:t>Data parameters:</a:t>
            </a:r>
          </a:p>
          <a:p>
            <a:endParaRPr lang="en-US" dirty="0"/>
          </a:p>
          <a:p>
            <a:pPr marL="342900" indent="-342900">
              <a:buFont typeface="+mj-lt"/>
              <a:buAutoNum type="arabicPeriod"/>
            </a:pPr>
            <a:r>
              <a:rPr lang="en-US" dirty="0"/>
              <a:t>classes: labels to estimate</a:t>
            </a:r>
          </a:p>
          <a:p>
            <a:pPr marL="342900" indent="-342900">
              <a:buFont typeface="+mj-lt"/>
              <a:buAutoNum type="arabicPeriod"/>
            </a:pPr>
            <a:r>
              <a:rPr lang="en-US" dirty="0"/>
              <a:t>features: features to select from the data</a:t>
            </a:r>
          </a:p>
          <a:p>
            <a:pPr marL="342900" indent="-342900">
              <a:buFont typeface="+mj-lt"/>
              <a:buAutoNum type="arabicPeriod"/>
            </a:pPr>
            <a:r>
              <a:rPr lang="en-US" dirty="0" err="1"/>
              <a:t>ref_label</a:t>
            </a:r>
            <a:r>
              <a:rPr lang="en-US" dirty="0"/>
              <a:t>: if not null, binarizes labels with respect to </a:t>
            </a:r>
            <a:r>
              <a:rPr lang="en-US" dirty="0" err="1"/>
              <a:t>ref_label</a:t>
            </a:r>
            <a:r>
              <a:rPr lang="en-US" dirty="0"/>
              <a:t> label</a:t>
            </a:r>
          </a:p>
        </p:txBody>
      </p:sp>
      <p:pic>
        <p:nvPicPr>
          <p:cNvPr id="4" name="Picture 3" descr="A graph with red and blue dots&#10;&#10;Description automatically generated">
            <a:extLst>
              <a:ext uri="{FF2B5EF4-FFF2-40B4-BE49-F238E27FC236}">
                <a16:creationId xmlns:a16="http://schemas.microsoft.com/office/drawing/2014/main" id="{0015F1AD-B7B3-C55F-D267-2B41264D3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213" y="1087429"/>
            <a:ext cx="4001729" cy="3001297"/>
          </a:xfrm>
          <a:prstGeom prst="rect">
            <a:avLst/>
          </a:prstGeom>
        </p:spPr>
      </p:pic>
      <p:pic>
        <p:nvPicPr>
          <p:cNvPr id="8" name="Picture 7" descr="A diagram of a graph&#10;&#10;Description automatically generated">
            <a:extLst>
              <a:ext uri="{FF2B5EF4-FFF2-40B4-BE49-F238E27FC236}">
                <a16:creationId xmlns:a16="http://schemas.microsoft.com/office/drawing/2014/main" id="{5AAAF1BA-ED54-D808-0F76-DCD7A96C5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213" y="3897573"/>
            <a:ext cx="4001729" cy="2801211"/>
          </a:xfrm>
          <a:prstGeom prst="rect">
            <a:avLst/>
          </a:prstGeom>
        </p:spPr>
      </p:pic>
    </p:spTree>
    <p:extLst>
      <p:ext uri="{BB962C8B-B14F-4D97-AF65-F5344CB8AC3E}">
        <p14:creationId xmlns:p14="http://schemas.microsoft.com/office/powerpoint/2010/main" val="303702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B41C-1A3B-2C91-BFF8-909BF91ECC00}"/>
              </a:ext>
            </a:extLst>
          </p:cNvPr>
          <p:cNvSpPr>
            <a:spLocks noGrp="1"/>
          </p:cNvSpPr>
          <p:nvPr>
            <p:ph type="title"/>
          </p:nvPr>
        </p:nvSpPr>
        <p:spPr/>
        <p:txBody>
          <a:bodyPr/>
          <a:lstStyle/>
          <a:p>
            <a:r>
              <a:rPr lang="en-US" dirty="0"/>
              <a:t>Franco</a:t>
            </a:r>
          </a:p>
        </p:txBody>
      </p:sp>
      <p:sp>
        <p:nvSpPr>
          <p:cNvPr id="6" name="TextBox 5">
            <a:extLst>
              <a:ext uri="{FF2B5EF4-FFF2-40B4-BE49-F238E27FC236}">
                <a16:creationId xmlns:a16="http://schemas.microsoft.com/office/drawing/2014/main" id="{D65C6486-69E2-B20F-F95F-E6107BF0E98F}"/>
              </a:ext>
            </a:extLst>
          </p:cNvPr>
          <p:cNvSpPr txBox="1"/>
          <p:nvPr/>
        </p:nvSpPr>
        <p:spPr>
          <a:xfrm>
            <a:off x="6902245" y="2057401"/>
            <a:ext cx="4493342" cy="1754326"/>
          </a:xfrm>
          <a:prstGeom prst="rect">
            <a:avLst/>
          </a:prstGeom>
          <a:noFill/>
        </p:spPr>
        <p:txBody>
          <a:bodyPr wrap="square" rtlCol="0">
            <a:spAutoFit/>
          </a:bodyPr>
          <a:lstStyle/>
          <a:p>
            <a:r>
              <a:rPr lang="en-US" dirty="0"/>
              <a:t>Data parameters:</a:t>
            </a:r>
          </a:p>
          <a:p>
            <a:endParaRPr lang="en-US" dirty="0"/>
          </a:p>
          <a:p>
            <a:pPr marL="342900" indent="-342900">
              <a:buFont typeface="+mj-lt"/>
              <a:buAutoNum type="arabicPeriod"/>
            </a:pPr>
            <a:r>
              <a:rPr lang="en-US" dirty="0"/>
              <a:t>dim: dimension of data</a:t>
            </a:r>
          </a:p>
          <a:p>
            <a:pPr marL="342900" indent="-342900">
              <a:buFont typeface="+mj-lt"/>
              <a:buAutoNum type="arabicPeriod"/>
            </a:pPr>
            <a:r>
              <a:rPr lang="en-US" dirty="0" err="1"/>
              <a:t>n_samples</a:t>
            </a:r>
            <a:r>
              <a:rPr lang="en-US" dirty="0"/>
              <a:t>: number of points</a:t>
            </a:r>
          </a:p>
          <a:p>
            <a:pPr marL="342900" indent="-342900">
              <a:buFont typeface="+mj-lt"/>
              <a:buAutoNum type="arabicPeriod"/>
            </a:pPr>
            <a:r>
              <a:rPr lang="en-US" dirty="0" err="1"/>
              <a:t>n_holes</a:t>
            </a:r>
            <a:r>
              <a:rPr lang="en-US" dirty="0"/>
              <a:t>: number of holes in the data</a:t>
            </a:r>
          </a:p>
        </p:txBody>
      </p:sp>
      <p:pic>
        <p:nvPicPr>
          <p:cNvPr id="5" name="Picture 4" descr="A red and blue dots&#10;&#10;Description automatically generated">
            <a:extLst>
              <a:ext uri="{FF2B5EF4-FFF2-40B4-BE49-F238E27FC236}">
                <a16:creationId xmlns:a16="http://schemas.microsoft.com/office/drawing/2014/main" id="{7ECC4A61-D6CA-EC6D-81A5-EA87A5AE4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663" y="1206415"/>
            <a:ext cx="3805093" cy="2853820"/>
          </a:xfrm>
          <a:prstGeom prst="rect">
            <a:avLst/>
          </a:prstGeom>
        </p:spPr>
      </p:pic>
      <p:pic>
        <p:nvPicPr>
          <p:cNvPr id="9" name="Picture 8" descr="A red and blue dots and lines&#10;&#10;Description automatically generated">
            <a:extLst>
              <a:ext uri="{FF2B5EF4-FFF2-40B4-BE49-F238E27FC236}">
                <a16:creationId xmlns:a16="http://schemas.microsoft.com/office/drawing/2014/main" id="{04B6F04D-50DC-ACD1-2E63-FC9F0169A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663" y="3975674"/>
            <a:ext cx="3805093" cy="2663565"/>
          </a:xfrm>
          <a:prstGeom prst="rect">
            <a:avLst/>
          </a:prstGeom>
        </p:spPr>
      </p:pic>
    </p:spTree>
    <p:extLst>
      <p:ext uri="{BB962C8B-B14F-4D97-AF65-F5344CB8AC3E}">
        <p14:creationId xmlns:p14="http://schemas.microsoft.com/office/powerpoint/2010/main" val="113619974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TM04033937[[fn=Vapor Trail]]</Template>
  <TotalTime>261</TotalTime>
  <Words>1364</Words>
  <Application>Microsoft Office PowerPoint</Application>
  <PresentationFormat>Widescreen</PresentationFormat>
  <Paragraphs>162</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Century Gothic</vt:lpstr>
      <vt:lpstr>Vapor Trail</vt:lpstr>
      <vt:lpstr>Delaunay classifier Project explanation</vt:lpstr>
      <vt:lpstr>DATA ORIGin</vt:lpstr>
      <vt:lpstr>Circles</vt:lpstr>
      <vt:lpstr>Moons</vt:lpstr>
      <vt:lpstr>Classification</vt:lpstr>
      <vt:lpstr>IRIS</vt:lpstr>
      <vt:lpstr>beans</vt:lpstr>
      <vt:lpstr>YEAST</vt:lpstr>
      <vt:lpstr>Franco</vt:lpstr>
      <vt:lpstr>spheres</vt:lpstr>
      <vt:lpstr>anemia</vt:lpstr>
      <vt:lpstr>diabetes</vt:lpstr>
      <vt:lpstr>Run params</vt:lpstr>
      <vt:lpstr>MOVING POINTS</vt:lpstr>
      <vt:lpstr>AVERAGES BALANCE</vt:lpstr>
      <vt:lpstr>Adding barycenters</vt:lpstr>
      <vt:lpstr>Refining convex hull</vt:lpstr>
      <vt:lpstr>CLASSIFIERS FOLDER</vt:lpstr>
      <vt:lpstr>CLASSIFIER structure</vt:lpstr>
      <vt:lpstr>functions</vt:lpstr>
      <vt:lpstr>CLASSES</vt:lpstr>
      <vt:lpstr>MAIN FUNCTIONS</vt:lpstr>
      <vt:lpstr>dependencies</vt:lpstr>
      <vt:lpstr>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Arnau DF</dc:creator>
  <cp:lastModifiedBy>Arnau DF</cp:lastModifiedBy>
  <cp:revision>1</cp:revision>
  <dcterms:created xsi:type="dcterms:W3CDTF">2024-10-07T01:02:48Z</dcterms:created>
  <dcterms:modified xsi:type="dcterms:W3CDTF">2024-10-07T05:23:58Z</dcterms:modified>
</cp:coreProperties>
</file>